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17.xml" ContentType="application/vnd.openxmlformats-officedocument.drawingml.diagramColors+xml"/>
  <Override PartName="/ppt/diagrams/colors18.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17.xml" ContentType="application/vnd.openxmlformats-officedocument.drawingml.diagramData+xml"/>
  <Override PartName="/ppt/diagrams/data18.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17.xml" ContentType="application/vnd.ms-office.drawingml.diagramDrawing+xml"/>
  <Override PartName="/ppt/diagrams/drawing18.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17.xml" ContentType="application/vnd.openxmlformats-officedocument.drawingml.diagramLayout+xml"/>
  <Override PartName="/ppt/diagrams/layout18.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17.xml" ContentType="application/vnd.openxmlformats-officedocument.drawingml.diagramStyle+xml"/>
  <Override PartName="/ppt/diagrams/quickStyle18.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7" r:id="rId3"/>
    <p:sldId id="258" r:id="rId4"/>
    <p:sldId id="259" r:id="rId5"/>
    <p:sldId id="260" r:id="rId6"/>
    <p:sldId id="261" r:id="rId7"/>
    <p:sldId id="262" r:id="rId8"/>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07" d="100"/>
          <a:sy n="107" d="100"/>
        </p:scale>
        <p:origin x="-102" y="-24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5_2#1">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2#10">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11">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2#12">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2#13">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2#14">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2#15">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2#16">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2">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3">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4">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5">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6">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7">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8">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9">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90CA737-37C8-4282-8E19-7E09BA3CF6DE}" type="doc">
      <dgm:prSet loTypeId="urn:microsoft.com/office/officeart/2005/8/layout/chevron1" loCatId="process" qsTypeId="urn:microsoft.com/office/officeart/2005/8/quickstyle/simple5#1" qsCatId="simple" csTypeId="urn:microsoft.com/office/officeart/2005/8/colors/accent5_2#1" csCatId="accent5" phldr="1"/>
      <dgm:spPr/>
      <dgm:t>
        <a:bodyPr/>
        <a:lstStyle/>
        <a:p>
          <a:endParaRPr lang="zh-CN" altLang="en-US"/>
        </a:p>
      </dgm:t>
    </dgm:pt>
    <dgm:pt modelId="{1137ED97-C0F3-4F92-9E32-0E08161F099D}">
      <dgm:prSet phldrT="[文本]" custT="1"/>
      <dgm:spPr/>
      <dgm:t>
        <a:bodyPr/>
        <a:lstStyle/>
        <a:p>
          <a:r>
            <a:rPr lang="zh-CN" altLang="en-US" sz="1800" dirty="0">
              <a:latin typeface="微软雅黑" panose="020B0503020204020204" pitchFamily="34" charset="-122"/>
              <a:ea typeface="微软雅黑" panose="020B0503020204020204" pitchFamily="34" charset="-122"/>
            </a:rPr>
            <a:t>封面</a:t>
          </a:r>
        </a:p>
      </dgm:t>
    </dgm:pt>
    <dgm:pt modelId="{D95F9F4A-39E5-4923-9FC3-1ED14BE26F07}" cxnId="{9D4A87B0-C98D-412D-891F-9E9896E44B19}" type="parTrans">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AE2F1324-F0C5-4FCF-8A9C-43872F955E45}" cxnId="{9D4A87B0-C98D-412D-891F-9E9896E44B19}" type="sibTrans">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FF260323-86E2-4355-80E0-2E7BB6873251}">
      <dgm:prSet phldrT="[文本]" custT="1"/>
      <dgm:spPr/>
      <dgm:t>
        <a:bodyPr/>
        <a:lstStyle/>
        <a:p>
          <a:r>
            <a:rPr lang="zh-CN" altLang="en-US" sz="1800" dirty="0">
              <a:latin typeface="微软雅黑" panose="020B0503020204020204" pitchFamily="34" charset="-122"/>
              <a:ea typeface="微软雅黑" panose="020B0503020204020204" pitchFamily="34" charset="-122"/>
            </a:rPr>
            <a:t>摘要</a:t>
          </a:r>
        </a:p>
      </dgm:t>
    </dgm:pt>
    <dgm:pt modelId="{419F2693-97B0-4040-A8D8-5B8C08244A1B}" cxnId="{6FC9D5DF-44D6-42AE-8BF7-5D92B41FACD0}" type="parTrans">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20EACF52-843E-4760-B38D-B9270FBE62DE}" cxnId="{6FC9D5DF-44D6-42AE-8BF7-5D92B41FACD0}" type="sibTrans">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7070FBF2-20EC-4060-9BE3-B9A8318F982B}">
      <dgm:prSet phldrT="[文本]" custT="1"/>
      <dgm:spPr/>
      <dgm:t>
        <a:bodyPr/>
        <a:lstStyle/>
        <a:p>
          <a:r>
            <a:rPr lang="zh-CN" altLang="en-US" sz="1800" dirty="0">
              <a:latin typeface="微软雅黑" panose="020B0503020204020204" pitchFamily="34" charset="-122"/>
              <a:ea typeface="微软雅黑" panose="020B0503020204020204" pitchFamily="34" charset="-122"/>
            </a:rPr>
            <a:t>目录</a:t>
          </a:r>
        </a:p>
      </dgm:t>
    </dgm:pt>
    <dgm:pt modelId="{BA954F0F-B6E1-41D9-82BA-208152FE4CDC}" cxnId="{DAF321B4-486E-479F-90DC-82129979635C}" type="parTrans">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09F3430F-4601-48D2-9CE2-E630CD6EA9B7}" cxnId="{DAF321B4-486E-479F-90DC-82129979635C}" type="sibTrans">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A641EBC0-C691-486A-82EA-E26B26FABF61}">
      <dgm:prSet custT="1"/>
      <dgm:spPr/>
      <dgm:t>
        <a:bodyPr/>
        <a:lstStyle/>
        <a:p>
          <a:r>
            <a:rPr lang="zh-CN" altLang="en-US" sz="1800" dirty="0">
              <a:latin typeface="微软雅黑" panose="020B0503020204020204" pitchFamily="34" charset="-122"/>
              <a:ea typeface="微软雅黑" panose="020B0503020204020204" pitchFamily="34" charset="-122"/>
            </a:rPr>
            <a:t>正文</a:t>
          </a:r>
        </a:p>
      </dgm:t>
    </dgm:pt>
    <dgm:pt modelId="{0F9A880E-856D-4DC0-8D27-1C188DE6DCA9}" cxnId="{9287C1A5-4924-4D4A-99B0-C8F536333804}" type="parTrans">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71FAA50C-1CDA-4D72-812C-FAFD6A4A9400}" cxnId="{9287C1A5-4924-4D4A-99B0-C8F536333804}" type="sibTrans">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816AC99B-ED82-410A-9AAE-8D36B4120EAC}">
      <dgm:prSet custT="1"/>
      <dgm:spPr/>
      <dgm:t>
        <a:bodyPr/>
        <a:lstStyle/>
        <a:p>
          <a:r>
            <a:rPr lang="zh-CN" altLang="en-US" sz="1800" dirty="0">
              <a:latin typeface="微软雅黑" panose="020B0503020204020204" pitchFamily="34" charset="-122"/>
              <a:ea typeface="微软雅黑" panose="020B0503020204020204" pitchFamily="34" charset="-122"/>
            </a:rPr>
            <a:t>致谢</a:t>
          </a:r>
        </a:p>
      </dgm:t>
    </dgm:pt>
    <dgm:pt modelId="{6B7838AE-72A5-4F66-9F5D-C54197E45440}" cxnId="{F381AF3D-A5FE-43D1-8C85-8707CAA1796A}" type="parTrans">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A721D2D8-FD89-4A1D-AEF5-264BDDD2D248}" cxnId="{F381AF3D-A5FE-43D1-8C85-8707CAA1796A}" type="sibTrans">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E32B2FB-3968-4B9B-A9FC-D8086577F8DA}">
      <dgm:prSet custT="1"/>
      <dgm:spPr/>
      <dgm:t>
        <a:bodyPr/>
        <a:lstStyle/>
        <a:p>
          <a:r>
            <a:rPr lang="zh-CN" altLang="en-US" sz="1800" dirty="0">
              <a:latin typeface="微软雅黑" panose="020B0503020204020204" pitchFamily="34" charset="-122"/>
              <a:ea typeface="微软雅黑" panose="020B0503020204020204" pitchFamily="34" charset="-122"/>
            </a:rPr>
            <a:t>参考文献</a:t>
          </a:r>
        </a:p>
      </dgm:t>
    </dgm:pt>
    <dgm:pt modelId="{3F30A292-4EE2-467C-AA10-82E64E93FD9F}" cxnId="{0AD36117-684F-4998-9338-103FCAF25FD9}" type="parTrans">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0EBBF9E1-7113-4767-BFE7-7F58D76E6EF7}" cxnId="{0AD36117-684F-4998-9338-103FCAF25FD9}" type="sibTrans">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01F6964F-88F4-4741-A638-72F4F1C4F6D6}">
      <dgm:prSet phldr="0" custT="1"/>
      <dgm:spPr/>
      <dgm:t>
        <a:bodyPr vert="horz" wrap="square"/>
        <a:lstStyle/>
        <a:p>
          <a:pPr>
            <a:lnSpc>
              <a:spcPct val="100000"/>
            </a:lnSpc>
            <a:spcBef>
              <a:spcPct val="0"/>
            </a:spcBef>
            <a:spcAft>
              <a:spcPct val="35000"/>
            </a:spcAft>
          </a:pPr>
          <a:r>
            <a:rPr lang="zh-CN" altLang="en-US" sz="1800" dirty="0">
              <a:latin typeface="微软雅黑" panose="020B0503020204020204" pitchFamily="34" charset="-122"/>
              <a:ea typeface="微软雅黑" panose="020B0503020204020204" pitchFamily="34" charset="-122"/>
            </a:rPr>
            <a:t>附录</a:t>
          </a:r>
          <a:endParaRPr sz="6500"/>
        </a:p>
      </dgm:t>
    </dgm:pt>
    <dgm:pt modelId="{6B69ECA1-5C76-4DB5-B57D-0CD72091BA8B}" cxnId="{B14BA837-3E2C-41DD-811E-B71393829822}" type="parTrans">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06033DBF-D806-4213-AB16-3E8AEDD9CFCA}" cxnId="{B14BA837-3E2C-41DD-811E-B71393829822}" type="sibTrans">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E84AFAD6-245B-4C8D-A0FE-BC459E4452D8}" type="pres">
      <dgm:prSet presAssocID="{390CA737-37C8-4282-8E19-7E09BA3CF6DE}" presName="Name0" presStyleCnt="0">
        <dgm:presLayoutVars>
          <dgm:dir/>
          <dgm:animLvl val="lvl"/>
          <dgm:resizeHandles val="exact"/>
        </dgm:presLayoutVars>
      </dgm:prSet>
      <dgm:spPr/>
      <dgm:t>
        <a:bodyPr/>
        <a:lstStyle/>
        <a:p>
          <a:endParaRPr lang="zh-CN" altLang="en-US"/>
        </a:p>
      </dgm:t>
    </dgm:pt>
    <dgm:pt modelId="{ADB10A62-2F2B-4B20-8DBE-ECA31C59B8F2}" type="pres">
      <dgm:prSet presAssocID="{1137ED97-C0F3-4F92-9E32-0E08161F099D}" presName="parTxOnly" presStyleLbl="node1" presStyleIdx="0" presStyleCnt="7">
        <dgm:presLayoutVars>
          <dgm:chMax val="0"/>
          <dgm:chPref val="0"/>
          <dgm:bulletEnabled val="1"/>
        </dgm:presLayoutVars>
      </dgm:prSet>
      <dgm:spPr/>
      <dgm:t>
        <a:bodyPr/>
        <a:lstStyle/>
        <a:p>
          <a:endParaRPr lang="zh-CN" altLang="en-US"/>
        </a:p>
      </dgm:t>
    </dgm:pt>
    <dgm:pt modelId="{F45F7DF9-F1D5-4F32-922A-E47AFEC89BDA}" type="pres">
      <dgm:prSet presAssocID="{AE2F1324-F0C5-4FCF-8A9C-43872F955E45}" presName="parTxOnlySpace" presStyleCnt="0"/>
      <dgm:spPr/>
    </dgm:pt>
    <dgm:pt modelId="{F442949F-FED7-454B-8878-3484C2834557}" type="pres">
      <dgm:prSet presAssocID="{FF260323-86E2-4355-80E0-2E7BB6873251}" presName="parTxOnly" presStyleLbl="node1" presStyleIdx="1" presStyleCnt="7">
        <dgm:presLayoutVars>
          <dgm:chMax val="0"/>
          <dgm:chPref val="0"/>
          <dgm:bulletEnabled val="1"/>
        </dgm:presLayoutVars>
      </dgm:prSet>
      <dgm:spPr/>
      <dgm:t>
        <a:bodyPr/>
        <a:lstStyle/>
        <a:p>
          <a:endParaRPr lang="zh-CN" altLang="en-US"/>
        </a:p>
      </dgm:t>
    </dgm:pt>
    <dgm:pt modelId="{A6F9E454-8BCF-4437-AC0D-98CD817967C0}" type="pres">
      <dgm:prSet presAssocID="{20EACF52-843E-4760-B38D-B9270FBE62DE}" presName="parTxOnlySpace" presStyleCnt="0"/>
      <dgm:spPr/>
    </dgm:pt>
    <dgm:pt modelId="{5BC66929-BB44-4540-89AD-900F6BAA3D5A}" type="pres">
      <dgm:prSet presAssocID="{7070FBF2-20EC-4060-9BE3-B9A8318F982B}" presName="parTxOnly" presStyleLbl="node1" presStyleIdx="2" presStyleCnt="7">
        <dgm:presLayoutVars>
          <dgm:chMax val="0"/>
          <dgm:chPref val="0"/>
          <dgm:bulletEnabled val="1"/>
        </dgm:presLayoutVars>
      </dgm:prSet>
      <dgm:spPr/>
      <dgm:t>
        <a:bodyPr/>
        <a:lstStyle/>
        <a:p>
          <a:endParaRPr lang="zh-CN" altLang="en-US"/>
        </a:p>
      </dgm:t>
    </dgm:pt>
    <dgm:pt modelId="{8CC469F6-9778-42DB-A225-275A7E80A004}" type="pres">
      <dgm:prSet presAssocID="{09F3430F-4601-48D2-9CE2-E630CD6EA9B7}" presName="parTxOnlySpace" presStyleCnt="0"/>
      <dgm:spPr/>
    </dgm:pt>
    <dgm:pt modelId="{E477817B-542D-431C-9A5D-463AB5C7AF69}" type="pres">
      <dgm:prSet presAssocID="{A641EBC0-C691-486A-82EA-E26B26FABF61}" presName="parTxOnly" presStyleLbl="node1" presStyleIdx="3" presStyleCnt="7">
        <dgm:presLayoutVars>
          <dgm:chMax val="0"/>
          <dgm:chPref val="0"/>
          <dgm:bulletEnabled val="1"/>
        </dgm:presLayoutVars>
      </dgm:prSet>
      <dgm:spPr/>
      <dgm:t>
        <a:bodyPr/>
        <a:lstStyle/>
        <a:p>
          <a:endParaRPr lang="zh-CN" altLang="en-US"/>
        </a:p>
      </dgm:t>
    </dgm:pt>
    <dgm:pt modelId="{48A79109-635C-4784-B387-931F42DB0491}" type="pres">
      <dgm:prSet presAssocID="{71FAA50C-1CDA-4D72-812C-FAFD6A4A9400}" presName="parTxOnlySpace" presStyleCnt="0"/>
      <dgm:spPr/>
    </dgm:pt>
    <dgm:pt modelId="{FE9E26FE-5B76-4CA4-99F8-F7D40189D376}" type="pres">
      <dgm:prSet presAssocID="{816AC99B-ED82-410A-9AAE-8D36B4120EAC}" presName="parTxOnly" presStyleLbl="node1" presStyleIdx="4" presStyleCnt="7">
        <dgm:presLayoutVars>
          <dgm:chMax val="0"/>
          <dgm:chPref val="0"/>
          <dgm:bulletEnabled val="1"/>
        </dgm:presLayoutVars>
      </dgm:prSet>
      <dgm:spPr/>
      <dgm:t>
        <a:bodyPr/>
        <a:lstStyle/>
        <a:p>
          <a:endParaRPr lang="zh-CN" altLang="en-US"/>
        </a:p>
      </dgm:t>
    </dgm:pt>
    <dgm:pt modelId="{1B3E4D0B-76DD-4EB3-9BC8-BD9A866C7DB1}" type="pres">
      <dgm:prSet presAssocID="{A721D2D8-FD89-4A1D-AEF5-264BDDD2D248}" presName="parTxOnlySpace" presStyleCnt="0"/>
      <dgm:spPr/>
    </dgm:pt>
    <dgm:pt modelId="{7E55105D-F9E9-490B-A2A7-B272EA57E502}" type="pres">
      <dgm:prSet presAssocID="{CE32B2FB-3968-4B9B-A9FC-D8086577F8DA}" presName="parTxOnly" presStyleLbl="node1" presStyleIdx="5" presStyleCnt="7">
        <dgm:presLayoutVars>
          <dgm:chMax val="0"/>
          <dgm:chPref val="0"/>
          <dgm:bulletEnabled val="1"/>
        </dgm:presLayoutVars>
      </dgm:prSet>
      <dgm:spPr/>
      <dgm:t>
        <a:bodyPr/>
        <a:lstStyle/>
        <a:p>
          <a:endParaRPr lang="zh-CN" altLang="en-US"/>
        </a:p>
      </dgm:t>
    </dgm:pt>
    <dgm:pt modelId="{40593297-0682-4734-9071-2702AB4DECA3}" type="pres">
      <dgm:prSet presAssocID="{0EBBF9E1-7113-4767-BFE7-7F58D76E6EF7}" presName="parTxOnlySpace" presStyleCnt="0"/>
      <dgm:spPr/>
    </dgm:pt>
    <dgm:pt modelId="{F9409091-B4E7-4BA9-8CC5-7BE3C01892B9}" type="pres">
      <dgm:prSet presAssocID="{01F6964F-88F4-4741-A638-72F4F1C4F6D6}" presName="parTxOnly" presStyleLbl="node1" presStyleIdx="6" presStyleCnt="7">
        <dgm:presLayoutVars>
          <dgm:chMax val="0"/>
          <dgm:chPref val="0"/>
          <dgm:bulletEnabled val="1"/>
        </dgm:presLayoutVars>
      </dgm:prSet>
      <dgm:spPr/>
      <dgm:t>
        <a:bodyPr/>
        <a:lstStyle/>
        <a:p>
          <a:endParaRPr lang="zh-CN" altLang="en-US"/>
        </a:p>
      </dgm:t>
    </dgm:pt>
  </dgm:ptLst>
  <dgm:cxnLst>
    <dgm:cxn modelId="{3CFE1CD0-CB96-459B-8E76-1C32AF828E34}" type="presOf" srcId="{7070FBF2-20EC-4060-9BE3-B9A8318F982B}" destId="{5BC66929-BB44-4540-89AD-900F6BAA3D5A}" srcOrd="0" destOrd="0" presId="urn:microsoft.com/office/officeart/2005/8/layout/chevron1"/>
    <dgm:cxn modelId="{F381AF3D-A5FE-43D1-8C85-8707CAA1796A}" srcId="{390CA737-37C8-4282-8E19-7E09BA3CF6DE}" destId="{816AC99B-ED82-410A-9AAE-8D36B4120EAC}" srcOrd="4" destOrd="0" parTransId="{6B7838AE-72A5-4F66-9F5D-C54197E45440}" sibTransId="{A721D2D8-FD89-4A1D-AEF5-264BDDD2D248}"/>
    <dgm:cxn modelId="{AD5DA38D-A7D9-4FA0-AB93-6C46C1D4EF8F}" type="presOf" srcId="{390CA737-37C8-4282-8E19-7E09BA3CF6DE}" destId="{E84AFAD6-245B-4C8D-A0FE-BC459E4452D8}" srcOrd="0" destOrd="0" presId="urn:microsoft.com/office/officeart/2005/8/layout/chevron1"/>
    <dgm:cxn modelId="{3E2BB052-1115-45CC-8F05-0FE2CA33094C}" type="presOf" srcId="{CE32B2FB-3968-4B9B-A9FC-D8086577F8DA}" destId="{7E55105D-F9E9-490B-A2A7-B272EA57E502}" srcOrd="0" destOrd="0" presId="urn:microsoft.com/office/officeart/2005/8/layout/chevron1"/>
    <dgm:cxn modelId="{9287C1A5-4924-4D4A-99B0-C8F536333804}" srcId="{390CA737-37C8-4282-8E19-7E09BA3CF6DE}" destId="{A641EBC0-C691-486A-82EA-E26B26FABF61}" srcOrd="3" destOrd="0" parTransId="{0F9A880E-856D-4DC0-8D27-1C188DE6DCA9}" sibTransId="{71FAA50C-1CDA-4D72-812C-FAFD6A4A9400}"/>
    <dgm:cxn modelId="{6FC9D5DF-44D6-42AE-8BF7-5D92B41FACD0}" srcId="{390CA737-37C8-4282-8E19-7E09BA3CF6DE}" destId="{FF260323-86E2-4355-80E0-2E7BB6873251}" srcOrd="1" destOrd="0" parTransId="{419F2693-97B0-4040-A8D8-5B8C08244A1B}" sibTransId="{20EACF52-843E-4760-B38D-B9270FBE62DE}"/>
    <dgm:cxn modelId="{825DE8F4-AE1D-4EE8-891B-85590A2E946F}" type="presOf" srcId="{A641EBC0-C691-486A-82EA-E26B26FABF61}" destId="{E477817B-542D-431C-9A5D-463AB5C7AF69}" srcOrd="0" destOrd="0" presId="urn:microsoft.com/office/officeart/2005/8/layout/chevron1"/>
    <dgm:cxn modelId="{1898B028-B945-4BC0-8615-D1A7ED901780}" type="presOf" srcId="{FF260323-86E2-4355-80E0-2E7BB6873251}" destId="{F442949F-FED7-454B-8878-3484C2834557}" srcOrd="0" destOrd="0" presId="urn:microsoft.com/office/officeart/2005/8/layout/chevron1"/>
    <dgm:cxn modelId="{9D4A87B0-C98D-412D-891F-9E9896E44B19}" srcId="{390CA737-37C8-4282-8E19-7E09BA3CF6DE}" destId="{1137ED97-C0F3-4F92-9E32-0E08161F099D}" srcOrd="0" destOrd="0" parTransId="{D95F9F4A-39E5-4923-9FC3-1ED14BE26F07}" sibTransId="{AE2F1324-F0C5-4FCF-8A9C-43872F955E45}"/>
    <dgm:cxn modelId="{B14BA837-3E2C-41DD-811E-B71393829822}" srcId="{390CA737-37C8-4282-8E19-7E09BA3CF6DE}" destId="{01F6964F-88F4-4741-A638-72F4F1C4F6D6}" srcOrd="6" destOrd="0" parTransId="{6B69ECA1-5C76-4DB5-B57D-0CD72091BA8B}" sibTransId="{06033DBF-D806-4213-AB16-3E8AEDD9CFCA}"/>
    <dgm:cxn modelId="{DAF321B4-486E-479F-90DC-82129979635C}" srcId="{390CA737-37C8-4282-8E19-7E09BA3CF6DE}" destId="{7070FBF2-20EC-4060-9BE3-B9A8318F982B}" srcOrd="2" destOrd="0" parTransId="{BA954F0F-B6E1-41D9-82BA-208152FE4CDC}" sibTransId="{09F3430F-4601-48D2-9CE2-E630CD6EA9B7}"/>
    <dgm:cxn modelId="{7524C25F-5544-4BCF-88D4-942A72A1D0AD}" type="presOf" srcId="{01F6964F-88F4-4741-A638-72F4F1C4F6D6}" destId="{F9409091-B4E7-4BA9-8CC5-7BE3C01892B9}" srcOrd="0" destOrd="0" presId="urn:microsoft.com/office/officeart/2005/8/layout/chevron1"/>
    <dgm:cxn modelId="{E952F67F-0C34-4F0A-B8D1-47F5225BA094}" type="presOf" srcId="{816AC99B-ED82-410A-9AAE-8D36B4120EAC}" destId="{FE9E26FE-5B76-4CA4-99F8-F7D40189D376}" srcOrd="0" destOrd="0" presId="urn:microsoft.com/office/officeart/2005/8/layout/chevron1"/>
    <dgm:cxn modelId="{0AD36117-684F-4998-9338-103FCAF25FD9}" srcId="{390CA737-37C8-4282-8E19-7E09BA3CF6DE}" destId="{CE32B2FB-3968-4B9B-A9FC-D8086577F8DA}" srcOrd="5" destOrd="0" parTransId="{3F30A292-4EE2-467C-AA10-82E64E93FD9F}" sibTransId="{0EBBF9E1-7113-4767-BFE7-7F58D76E6EF7}"/>
    <dgm:cxn modelId="{79BC5A5E-B8D3-4FF8-8A43-1E6B3ADAEFFD}" type="presOf" srcId="{1137ED97-C0F3-4F92-9E32-0E08161F099D}" destId="{ADB10A62-2F2B-4B20-8DBE-ECA31C59B8F2}" srcOrd="0" destOrd="0" presId="urn:microsoft.com/office/officeart/2005/8/layout/chevron1"/>
    <dgm:cxn modelId="{D7305815-0B40-4335-B570-F9A29DA52F29}" type="presParOf" srcId="{E84AFAD6-245B-4C8D-A0FE-BC459E4452D8}" destId="{ADB10A62-2F2B-4B20-8DBE-ECA31C59B8F2}" srcOrd="0" destOrd="0" presId="urn:microsoft.com/office/officeart/2005/8/layout/chevron1"/>
    <dgm:cxn modelId="{82AD0745-6B20-4F44-BE49-909D773098BE}" type="presParOf" srcId="{E84AFAD6-245B-4C8D-A0FE-BC459E4452D8}" destId="{F45F7DF9-F1D5-4F32-922A-E47AFEC89BDA}" srcOrd="1" destOrd="0" presId="urn:microsoft.com/office/officeart/2005/8/layout/chevron1"/>
    <dgm:cxn modelId="{2783F009-83B2-4C14-AAD9-858100F24FF2}" type="presParOf" srcId="{E84AFAD6-245B-4C8D-A0FE-BC459E4452D8}" destId="{F442949F-FED7-454B-8878-3484C2834557}" srcOrd="2" destOrd="0" presId="urn:microsoft.com/office/officeart/2005/8/layout/chevron1"/>
    <dgm:cxn modelId="{D9A8408A-85A5-445D-B593-4D2DB4FBF3BA}" type="presParOf" srcId="{E84AFAD6-245B-4C8D-A0FE-BC459E4452D8}" destId="{A6F9E454-8BCF-4437-AC0D-98CD817967C0}" srcOrd="3" destOrd="0" presId="urn:microsoft.com/office/officeart/2005/8/layout/chevron1"/>
    <dgm:cxn modelId="{7FE29673-3841-4D51-9B46-56D47867D074}" type="presParOf" srcId="{E84AFAD6-245B-4C8D-A0FE-BC459E4452D8}" destId="{5BC66929-BB44-4540-89AD-900F6BAA3D5A}" srcOrd="4" destOrd="0" presId="urn:microsoft.com/office/officeart/2005/8/layout/chevron1"/>
    <dgm:cxn modelId="{41DCA7A0-88AE-4357-8C99-3A23A541FB09}" type="presParOf" srcId="{E84AFAD6-245B-4C8D-A0FE-BC459E4452D8}" destId="{8CC469F6-9778-42DB-A225-275A7E80A004}" srcOrd="5" destOrd="0" presId="urn:microsoft.com/office/officeart/2005/8/layout/chevron1"/>
    <dgm:cxn modelId="{87F81E96-98D0-4100-B26A-69FE5889BE7F}" type="presParOf" srcId="{E84AFAD6-245B-4C8D-A0FE-BC459E4452D8}" destId="{E477817B-542D-431C-9A5D-463AB5C7AF69}" srcOrd="6" destOrd="0" presId="urn:microsoft.com/office/officeart/2005/8/layout/chevron1"/>
    <dgm:cxn modelId="{D3D0E409-EC9E-42C7-A044-11549F6F317B}" type="presParOf" srcId="{E84AFAD6-245B-4C8D-A0FE-BC459E4452D8}" destId="{48A79109-635C-4784-B387-931F42DB0491}" srcOrd="7" destOrd="0" presId="urn:microsoft.com/office/officeart/2005/8/layout/chevron1"/>
    <dgm:cxn modelId="{FA9A89F6-9023-4334-8DBE-28F74ADC8C82}" type="presParOf" srcId="{E84AFAD6-245B-4C8D-A0FE-BC459E4452D8}" destId="{FE9E26FE-5B76-4CA4-99F8-F7D40189D376}" srcOrd="8" destOrd="0" presId="urn:microsoft.com/office/officeart/2005/8/layout/chevron1"/>
    <dgm:cxn modelId="{A15835ED-15EE-4648-8823-EDA878D183A8}" type="presParOf" srcId="{E84AFAD6-245B-4C8D-A0FE-BC459E4452D8}" destId="{1B3E4D0B-76DD-4EB3-9BC8-BD9A866C7DB1}" srcOrd="9" destOrd="0" presId="urn:microsoft.com/office/officeart/2005/8/layout/chevron1"/>
    <dgm:cxn modelId="{DFD4F490-F0A3-4297-BC38-29E8653920AD}" type="presParOf" srcId="{E84AFAD6-245B-4C8D-A0FE-BC459E4452D8}" destId="{7E55105D-F9E9-490B-A2A7-B272EA57E502}" srcOrd="10" destOrd="0" presId="urn:microsoft.com/office/officeart/2005/8/layout/chevron1"/>
    <dgm:cxn modelId="{5AAFA594-F25E-443B-9CE2-B96B4C4E215D}" type="presParOf" srcId="{E84AFAD6-245B-4C8D-A0FE-BC459E4452D8}" destId="{40593297-0682-4734-9071-2702AB4DECA3}" srcOrd="11" destOrd="0" presId="urn:microsoft.com/office/officeart/2005/8/layout/chevron1"/>
    <dgm:cxn modelId="{C4C7144C-C689-4FB2-9130-2433EC67CE1B}" type="presParOf" srcId="{E84AFAD6-245B-4C8D-A0FE-BC459E4452D8}" destId="{F9409091-B4E7-4BA9-8CC5-7BE3C01892B9}" srcOrd="12"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90CA737-37C8-4282-8E19-7E09BA3CF6DE}" type="doc">
      <dgm:prSet loTypeId="urn:microsoft.com/office/officeart/2005/8/layout/chevron1" loCatId="process" qsTypeId="urn:microsoft.com/office/officeart/2005/8/quickstyle/simple5#10" qsCatId="simple" csTypeId="urn:microsoft.com/office/officeart/2005/8/colors/accent5_2#10" csCatId="accent5" phldr="1"/>
      <dgm:spPr/>
      <dgm:t>
        <a:bodyPr/>
        <a:lstStyle/>
        <a:p>
          <a:endParaRPr lang="zh-CN" altLang="en-US"/>
        </a:p>
      </dgm:t>
    </dgm:pt>
    <dgm:pt modelId="{1137ED97-C0F3-4F92-9E32-0E08161F099D}">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封面</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D95F9F4A-39E5-4923-9FC3-1ED14BE26F07}" cxnId="{836FB375-B45E-4594-BAA7-B7F87B2FD934}"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E2F1324-F0C5-4FCF-8A9C-43872F955E45}" cxnId="{836FB375-B45E-4594-BAA7-B7F87B2FD934}"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FF260323-86E2-4355-80E0-2E7BB6873251}">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摘要</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419F2693-97B0-4040-A8D8-5B8C08244A1B}" cxnId="{E35AF231-4B68-4EA1-9D3F-28E12184396D}"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20EACF52-843E-4760-B38D-B9270FBE62DE}" cxnId="{E35AF231-4B68-4EA1-9D3F-28E12184396D}"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070FBF2-20EC-4060-9BE3-B9A8318F982B}">
      <dgm:prSet phldrT="[文本]" custT="1"/>
      <dgm:spPr>
        <a:solidFill>
          <a:schemeClr val="bg1">
            <a:lumMod val="85000"/>
          </a:schemeClr>
        </a:solidFill>
      </dgm:spPr>
      <dgm:t>
        <a:bodyPr/>
        <a:lstStyle/>
        <a:p>
          <a:r>
            <a:rPr lang="zh-CN" altLang="en-US" sz="1800" b="0" dirty="0">
              <a:solidFill>
                <a:schemeClr val="tx1"/>
              </a:solidFill>
              <a:latin typeface="微软雅黑" panose="020B0503020204020204" pitchFamily="34" charset="-122"/>
              <a:ea typeface="微软雅黑" panose="020B0503020204020204" pitchFamily="34" charset="-122"/>
            </a:rPr>
            <a:t>目录</a:t>
          </a:r>
        </a:p>
      </dgm:t>
    </dgm:pt>
    <dgm:pt modelId="{BA954F0F-B6E1-41D9-82BA-208152FE4CDC}" cxnId="{2670A32D-3B5D-4A28-9E6C-A0403E94827C}"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9F3430F-4601-48D2-9CE2-E630CD6EA9B7}" cxnId="{2670A32D-3B5D-4A28-9E6C-A0403E94827C}"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641EBC0-C691-486A-82EA-E26B26FABF61}">
      <dgm:prSet custT="1"/>
      <dgm:spPr/>
      <dgm:t>
        <a:bodyPr/>
        <a:lstStyle/>
        <a:p>
          <a:r>
            <a:rPr lang="zh-CN" altLang="en-US" sz="1800" b="1">
              <a:latin typeface="微软雅黑" panose="020B0503020204020204" pitchFamily="34" charset="-122"/>
              <a:ea typeface="微软雅黑" panose="020B0503020204020204" pitchFamily="34" charset="-122"/>
            </a:rPr>
            <a:t>正文</a:t>
          </a:r>
          <a:endParaRPr lang="zh-CN" altLang="en-US" sz="1800" b="1" dirty="0">
            <a:latin typeface="微软雅黑" panose="020B0503020204020204" pitchFamily="34" charset="-122"/>
            <a:ea typeface="微软雅黑" panose="020B0503020204020204" pitchFamily="34" charset="-122"/>
          </a:endParaRPr>
        </a:p>
      </dgm:t>
    </dgm:pt>
    <dgm:pt modelId="{0F9A880E-856D-4DC0-8D27-1C188DE6DCA9}" cxnId="{24B7FA7D-AD18-4299-9501-69FE05760CD3}"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1FAA50C-1CDA-4D72-812C-FAFD6A4A9400}" cxnId="{24B7FA7D-AD18-4299-9501-69FE05760CD3}"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816AC99B-ED82-410A-9AAE-8D36B4120EAC}">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致谢</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6B7838AE-72A5-4F66-9F5D-C54197E45440}" cxnId="{E2E74119-A675-4BDA-B2F1-6B43EA98EF51}"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721D2D8-FD89-4A1D-AEF5-264BDDD2D248}" cxnId="{E2E74119-A675-4BDA-B2F1-6B43EA98EF51}"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CE32B2FB-3968-4B9B-A9FC-D8086577F8DA}">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参考文献</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3F30A292-4EE2-467C-AA10-82E64E93FD9F}" cxnId="{1A4110FA-83E2-47D5-A86D-019FF20FD530}"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EBBF9E1-7113-4767-BFE7-7F58D76E6EF7}" cxnId="{1A4110FA-83E2-47D5-A86D-019FF20FD530}"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1F6964F-88F4-4741-A638-72F4F1C4F6D6}">
      <dgm:prSet phldr="0" custT="1"/>
      <dgm:spPr>
        <a:solidFill>
          <a:schemeClr val="bg1">
            <a:lumMod val="85000"/>
          </a:schemeClr>
        </a:solidFill>
      </dgm:spPr>
      <dgm:t>
        <a:bodyPr vert="horz" wrap="square"/>
        <a:lstStyle/>
        <a:p>
          <a:pPr>
            <a:lnSpc>
              <a:spcPct val="100000"/>
            </a:lnSpc>
            <a:spcBef>
              <a:spcPct val="0"/>
            </a:spcBef>
            <a:spcAft>
              <a:spcPct val="35000"/>
            </a:spcAft>
          </a:pPr>
          <a:r>
            <a:rPr lang="zh-CN" altLang="en-US" sz="18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6B69ECA1-5C76-4DB5-B57D-0CD72091BA8B}" cxnId="{8C1AFDBB-5F70-4EB4-89A1-D2AFD3E82720}"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6033DBF-D806-4213-AB16-3E8AEDD9CFCA}" cxnId="{8C1AFDBB-5F70-4EB4-89A1-D2AFD3E82720}"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E84AFAD6-245B-4C8D-A0FE-BC459E4452D8}" type="pres">
      <dgm:prSet presAssocID="{390CA737-37C8-4282-8E19-7E09BA3CF6DE}" presName="Name0" presStyleCnt="0">
        <dgm:presLayoutVars>
          <dgm:dir/>
          <dgm:animLvl val="lvl"/>
          <dgm:resizeHandles val="exact"/>
        </dgm:presLayoutVars>
      </dgm:prSet>
      <dgm:spPr/>
      <dgm:t>
        <a:bodyPr/>
        <a:lstStyle/>
        <a:p>
          <a:endParaRPr lang="zh-CN" altLang="en-US"/>
        </a:p>
      </dgm:t>
    </dgm:pt>
    <dgm:pt modelId="{ADB10A62-2F2B-4B20-8DBE-ECA31C59B8F2}" type="pres">
      <dgm:prSet presAssocID="{1137ED97-C0F3-4F92-9E32-0E08161F099D}" presName="parTxOnly" presStyleLbl="node1" presStyleIdx="0" presStyleCnt="7">
        <dgm:presLayoutVars>
          <dgm:chMax val="0"/>
          <dgm:chPref val="0"/>
          <dgm:bulletEnabled val="1"/>
        </dgm:presLayoutVars>
      </dgm:prSet>
      <dgm:spPr/>
      <dgm:t>
        <a:bodyPr/>
        <a:lstStyle/>
        <a:p>
          <a:endParaRPr lang="zh-CN" altLang="en-US"/>
        </a:p>
      </dgm:t>
    </dgm:pt>
    <dgm:pt modelId="{F45F7DF9-F1D5-4F32-922A-E47AFEC89BDA}" type="pres">
      <dgm:prSet presAssocID="{AE2F1324-F0C5-4FCF-8A9C-43872F955E45}" presName="parTxOnlySpace" presStyleCnt="0"/>
      <dgm:spPr/>
    </dgm:pt>
    <dgm:pt modelId="{F442949F-FED7-454B-8878-3484C2834557}" type="pres">
      <dgm:prSet presAssocID="{FF260323-86E2-4355-80E0-2E7BB6873251}" presName="parTxOnly" presStyleLbl="node1" presStyleIdx="1" presStyleCnt="7">
        <dgm:presLayoutVars>
          <dgm:chMax val="0"/>
          <dgm:chPref val="0"/>
          <dgm:bulletEnabled val="1"/>
        </dgm:presLayoutVars>
      </dgm:prSet>
      <dgm:spPr/>
      <dgm:t>
        <a:bodyPr/>
        <a:lstStyle/>
        <a:p>
          <a:endParaRPr lang="zh-CN" altLang="en-US"/>
        </a:p>
      </dgm:t>
    </dgm:pt>
    <dgm:pt modelId="{A6F9E454-8BCF-4437-AC0D-98CD817967C0}" type="pres">
      <dgm:prSet presAssocID="{20EACF52-843E-4760-B38D-B9270FBE62DE}" presName="parTxOnlySpace" presStyleCnt="0"/>
      <dgm:spPr/>
    </dgm:pt>
    <dgm:pt modelId="{5BC66929-BB44-4540-89AD-900F6BAA3D5A}" type="pres">
      <dgm:prSet presAssocID="{7070FBF2-20EC-4060-9BE3-B9A8318F982B}" presName="parTxOnly" presStyleLbl="node1" presStyleIdx="2" presStyleCnt="7">
        <dgm:presLayoutVars>
          <dgm:chMax val="0"/>
          <dgm:chPref val="0"/>
          <dgm:bulletEnabled val="1"/>
        </dgm:presLayoutVars>
      </dgm:prSet>
      <dgm:spPr/>
      <dgm:t>
        <a:bodyPr/>
        <a:lstStyle/>
        <a:p>
          <a:endParaRPr lang="zh-CN" altLang="en-US"/>
        </a:p>
      </dgm:t>
    </dgm:pt>
    <dgm:pt modelId="{8CC469F6-9778-42DB-A225-275A7E80A004}" type="pres">
      <dgm:prSet presAssocID="{09F3430F-4601-48D2-9CE2-E630CD6EA9B7}" presName="parTxOnlySpace" presStyleCnt="0"/>
      <dgm:spPr/>
    </dgm:pt>
    <dgm:pt modelId="{E477817B-542D-431C-9A5D-463AB5C7AF69}" type="pres">
      <dgm:prSet presAssocID="{A641EBC0-C691-486A-82EA-E26B26FABF61}" presName="parTxOnly" presStyleLbl="node1" presStyleIdx="3" presStyleCnt="7">
        <dgm:presLayoutVars>
          <dgm:chMax val="0"/>
          <dgm:chPref val="0"/>
          <dgm:bulletEnabled val="1"/>
        </dgm:presLayoutVars>
      </dgm:prSet>
      <dgm:spPr/>
      <dgm:t>
        <a:bodyPr/>
        <a:lstStyle/>
        <a:p>
          <a:endParaRPr lang="zh-CN" altLang="en-US"/>
        </a:p>
      </dgm:t>
    </dgm:pt>
    <dgm:pt modelId="{48A79109-635C-4784-B387-931F42DB0491}" type="pres">
      <dgm:prSet presAssocID="{71FAA50C-1CDA-4D72-812C-FAFD6A4A9400}" presName="parTxOnlySpace" presStyleCnt="0"/>
      <dgm:spPr/>
    </dgm:pt>
    <dgm:pt modelId="{FE9E26FE-5B76-4CA4-99F8-F7D40189D376}" type="pres">
      <dgm:prSet presAssocID="{816AC99B-ED82-410A-9AAE-8D36B4120EAC}" presName="parTxOnly" presStyleLbl="node1" presStyleIdx="4" presStyleCnt="7">
        <dgm:presLayoutVars>
          <dgm:chMax val="0"/>
          <dgm:chPref val="0"/>
          <dgm:bulletEnabled val="1"/>
        </dgm:presLayoutVars>
      </dgm:prSet>
      <dgm:spPr/>
      <dgm:t>
        <a:bodyPr/>
        <a:lstStyle/>
        <a:p>
          <a:endParaRPr lang="zh-CN" altLang="en-US"/>
        </a:p>
      </dgm:t>
    </dgm:pt>
    <dgm:pt modelId="{1B3E4D0B-76DD-4EB3-9BC8-BD9A866C7DB1}" type="pres">
      <dgm:prSet presAssocID="{A721D2D8-FD89-4A1D-AEF5-264BDDD2D248}" presName="parTxOnlySpace" presStyleCnt="0"/>
      <dgm:spPr/>
    </dgm:pt>
    <dgm:pt modelId="{7E55105D-F9E9-490B-A2A7-B272EA57E502}" type="pres">
      <dgm:prSet presAssocID="{CE32B2FB-3968-4B9B-A9FC-D8086577F8DA}" presName="parTxOnly" presStyleLbl="node1" presStyleIdx="5" presStyleCnt="7">
        <dgm:presLayoutVars>
          <dgm:chMax val="0"/>
          <dgm:chPref val="0"/>
          <dgm:bulletEnabled val="1"/>
        </dgm:presLayoutVars>
      </dgm:prSet>
      <dgm:spPr/>
      <dgm:t>
        <a:bodyPr/>
        <a:lstStyle/>
        <a:p>
          <a:endParaRPr lang="zh-CN" altLang="en-US"/>
        </a:p>
      </dgm:t>
    </dgm:pt>
    <dgm:pt modelId="{40593297-0682-4734-9071-2702AB4DECA3}" type="pres">
      <dgm:prSet presAssocID="{0EBBF9E1-7113-4767-BFE7-7F58D76E6EF7}" presName="parTxOnlySpace" presStyleCnt="0"/>
      <dgm:spPr/>
    </dgm:pt>
    <dgm:pt modelId="{F9409091-B4E7-4BA9-8CC5-7BE3C01892B9}" type="pres">
      <dgm:prSet presAssocID="{01F6964F-88F4-4741-A638-72F4F1C4F6D6}" presName="parTxOnly" presStyleLbl="node1" presStyleIdx="6" presStyleCnt="7">
        <dgm:presLayoutVars>
          <dgm:chMax val="0"/>
          <dgm:chPref val="0"/>
          <dgm:bulletEnabled val="1"/>
        </dgm:presLayoutVars>
      </dgm:prSet>
      <dgm:spPr/>
      <dgm:t>
        <a:bodyPr/>
        <a:lstStyle/>
        <a:p>
          <a:endParaRPr lang="zh-CN" altLang="en-US"/>
        </a:p>
      </dgm:t>
    </dgm:pt>
  </dgm:ptLst>
  <dgm:cxnLst>
    <dgm:cxn modelId="{E2E74119-A675-4BDA-B2F1-6B43EA98EF51}" srcId="{390CA737-37C8-4282-8E19-7E09BA3CF6DE}" destId="{816AC99B-ED82-410A-9AAE-8D36B4120EAC}" srcOrd="4" destOrd="0" parTransId="{6B7838AE-72A5-4F66-9F5D-C54197E45440}" sibTransId="{A721D2D8-FD89-4A1D-AEF5-264BDDD2D248}"/>
    <dgm:cxn modelId="{E35AF231-4B68-4EA1-9D3F-28E12184396D}" srcId="{390CA737-37C8-4282-8E19-7E09BA3CF6DE}" destId="{FF260323-86E2-4355-80E0-2E7BB6873251}" srcOrd="1" destOrd="0" parTransId="{419F2693-97B0-4040-A8D8-5B8C08244A1B}" sibTransId="{20EACF52-843E-4760-B38D-B9270FBE62DE}"/>
    <dgm:cxn modelId="{1A4110FA-83E2-47D5-A86D-019FF20FD530}" srcId="{390CA737-37C8-4282-8E19-7E09BA3CF6DE}" destId="{CE32B2FB-3968-4B9B-A9FC-D8086577F8DA}" srcOrd="5" destOrd="0" parTransId="{3F30A292-4EE2-467C-AA10-82E64E93FD9F}" sibTransId="{0EBBF9E1-7113-4767-BFE7-7F58D76E6EF7}"/>
    <dgm:cxn modelId="{836FB375-B45E-4594-BAA7-B7F87B2FD934}" srcId="{390CA737-37C8-4282-8E19-7E09BA3CF6DE}" destId="{1137ED97-C0F3-4F92-9E32-0E08161F099D}" srcOrd="0" destOrd="0" parTransId="{D95F9F4A-39E5-4923-9FC3-1ED14BE26F07}" sibTransId="{AE2F1324-F0C5-4FCF-8A9C-43872F955E45}"/>
    <dgm:cxn modelId="{E7CD44EC-FE7B-4EA0-98D0-9A0DF6608079}" type="presOf" srcId="{7070FBF2-20EC-4060-9BE3-B9A8318F982B}" destId="{5BC66929-BB44-4540-89AD-900F6BAA3D5A}" srcOrd="0" destOrd="0" presId="urn:microsoft.com/office/officeart/2005/8/layout/chevron1"/>
    <dgm:cxn modelId="{FCD070B4-72B3-4C18-A7E5-203412B1ED26}" type="presOf" srcId="{1137ED97-C0F3-4F92-9E32-0E08161F099D}" destId="{ADB10A62-2F2B-4B20-8DBE-ECA31C59B8F2}" srcOrd="0" destOrd="0" presId="urn:microsoft.com/office/officeart/2005/8/layout/chevron1"/>
    <dgm:cxn modelId="{F7808B80-6120-4FF3-87B1-09392E315253}" type="presOf" srcId="{390CA737-37C8-4282-8E19-7E09BA3CF6DE}" destId="{E84AFAD6-245B-4C8D-A0FE-BC459E4452D8}" srcOrd="0" destOrd="0" presId="urn:microsoft.com/office/officeart/2005/8/layout/chevron1"/>
    <dgm:cxn modelId="{970BEAC0-43C7-492F-9755-BDB5B558EF76}" type="presOf" srcId="{816AC99B-ED82-410A-9AAE-8D36B4120EAC}" destId="{FE9E26FE-5B76-4CA4-99F8-F7D40189D376}" srcOrd="0" destOrd="0" presId="urn:microsoft.com/office/officeart/2005/8/layout/chevron1"/>
    <dgm:cxn modelId="{24B7FA7D-AD18-4299-9501-69FE05760CD3}" srcId="{390CA737-37C8-4282-8E19-7E09BA3CF6DE}" destId="{A641EBC0-C691-486A-82EA-E26B26FABF61}" srcOrd="3" destOrd="0" parTransId="{0F9A880E-856D-4DC0-8D27-1C188DE6DCA9}" sibTransId="{71FAA50C-1CDA-4D72-812C-FAFD6A4A9400}"/>
    <dgm:cxn modelId="{B83250A9-A7AF-4E9A-8BA2-D5AA18C57275}" type="presOf" srcId="{01F6964F-88F4-4741-A638-72F4F1C4F6D6}" destId="{F9409091-B4E7-4BA9-8CC5-7BE3C01892B9}" srcOrd="0" destOrd="0" presId="urn:microsoft.com/office/officeart/2005/8/layout/chevron1"/>
    <dgm:cxn modelId="{2FD05C66-41D6-4834-9687-9135C76F8C53}" type="presOf" srcId="{CE32B2FB-3968-4B9B-A9FC-D8086577F8DA}" destId="{7E55105D-F9E9-490B-A2A7-B272EA57E502}" srcOrd="0" destOrd="0" presId="urn:microsoft.com/office/officeart/2005/8/layout/chevron1"/>
    <dgm:cxn modelId="{6551E216-6658-48EB-B4D3-9DB6ECC91C82}" type="presOf" srcId="{A641EBC0-C691-486A-82EA-E26B26FABF61}" destId="{E477817B-542D-431C-9A5D-463AB5C7AF69}" srcOrd="0" destOrd="0" presId="urn:microsoft.com/office/officeart/2005/8/layout/chevron1"/>
    <dgm:cxn modelId="{4F950B30-991A-4DB3-A2F1-50BC7B59D6B7}" type="presOf" srcId="{FF260323-86E2-4355-80E0-2E7BB6873251}" destId="{F442949F-FED7-454B-8878-3484C2834557}" srcOrd="0" destOrd="0" presId="urn:microsoft.com/office/officeart/2005/8/layout/chevron1"/>
    <dgm:cxn modelId="{2670A32D-3B5D-4A28-9E6C-A0403E94827C}" srcId="{390CA737-37C8-4282-8E19-7E09BA3CF6DE}" destId="{7070FBF2-20EC-4060-9BE3-B9A8318F982B}" srcOrd="2" destOrd="0" parTransId="{BA954F0F-B6E1-41D9-82BA-208152FE4CDC}" sibTransId="{09F3430F-4601-48D2-9CE2-E630CD6EA9B7}"/>
    <dgm:cxn modelId="{8C1AFDBB-5F70-4EB4-89A1-D2AFD3E82720}" srcId="{390CA737-37C8-4282-8E19-7E09BA3CF6DE}" destId="{01F6964F-88F4-4741-A638-72F4F1C4F6D6}" srcOrd="6" destOrd="0" parTransId="{6B69ECA1-5C76-4DB5-B57D-0CD72091BA8B}" sibTransId="{06033DBF-D806-4213-AB16-3E8AEDD9CFCA}"/>
    <dgm:cxn modelId="{A7E10CF6-0B56-45BA-854A-DBB08092172F}" type="presParOf" srcId="{E84AFAD6-245B-4C8D-A0FE-BC459E4452D8}" destId="{ADB10A62-2F2B-4B20-8DBE-ECA31C59B8F2}" srcOrd="0" destOrd="0" presId="urn:microsoft.com/office/officeart/2005/8/layout/chevron1"/>
    <dgm:cxn modelId="{CCF1CAAD-1B1F-46C5-BE7F-EB2ABEA30337}" type="presParOf" srcId="{E84AFAD6-245B-4C8D-A0FE-BC459E4452D8}" destId="{F45F7DF9-F1D5-4F32-922A-E47AFEC89BDA}" srcOrd="1" destOrd="0" presId="urn:microsoft.com/office/officeart/2005/8/layout/chevron1"/>
    <dgm:cxn modelId="{EE4BB1E6-3DA0-49EB-8854-23E9DF67A1E7}" type="presParOf" srcId="{E84AFAD6-245B-4C8D-A0FE-BC459E4452D8}" destId="{F442949F-FED7-454B-8878-3484C2834557}" srcOrd="2" destOrd="0" presId="urn:microsoft.com/office/officeart/2005/8/layout/chevron1"/>
    <dgm:cxn modelId="{C8EE5C00-3E24-4711-979D-ABF737F4ADFE}" type="presParOf" srcId="{E84AFAD6-245B-4C8D-A0FE-BC459E4452D8}" destId="{A6F9E454-8BCF-4437-AC0D-98CD817967C0}" srcOrd="3" destOrd="0" presId="urn:microsoft.com/office/officeart/2005/8/layout/chevron1"/>
    <dgm:cxn modelId="{37544CF4-4E5F-43D5-B070-12B51AD87BAE}" type="presParOf" srcId="{E84AFAD6-245B-4C8D-A0FE-BC459E4452D8}" destId="{5BC66929-BB44-4540-89AD-900F6BAA3D5A}" srcOrd="4" destOrd="0" presId="urn:microsoft.com/office/officeart/2005/8/layout/chevron1"/>
    <dgm:cxn modelId="{B7A3E487-DD48-4BB0-8FEB-81AD194E7067}" type="presParOf" srcId="{E84AFAD6-245B-4C8D-A0FE-BC459E4452D8}" destId="{8CC469F6-9778-42DB-A225-275A7E80A004}" srcOrd="5" destOrd="0" presId="urn:microsoft.com/office/officeart/2005/8/layout/chevron1"/>
    <dgm:cxn modelId="{7E4D2657-CF26-43D3-BC90-C3DC7DC62389}" type="presParOf" srcId="{E84AFAD6-245B-4C8D-A0FE-BC459E4452D8}" destId="{E477817B-542D-431C-9A5D-463AB5C7AF69}" srcOrd="6" destOrd="0" presId="urn:microsoft.com/office/officeart/2005/8/layout/chevron1"/>
    <dgm:cxn modelId="{8FC3A3D6-B123-43B5-AF9F-CEC34415B856}" type="presParOf" srcId="{E84AFAD6-245B-4C8D-A0FE-BC459E4452D8}" destId="{48A79109-635C-4784-B387-931F42DB0491}" srcOrd="7" destOrd="0" presId="urn:microsoft.com/office/officeart/2005/8/layout/chevron1"/>
    <dgm:cxn modelId="{2BF12B97-98FF-47BE-B1E8-733855D8B839}" type="presParOf" srcId="{E84AFAD6-245B-4C8D-A0FE-BC459E4452D8}" destId="{FE9E26FE-5B76-4CA4-99F8-F7D40189D376}" srcOrd="8" destOrd="0" presId="urn:microsoft.com/office/officeart/2005/8/layout/chevron1"/>
    <dgm:cxn modelId="{E042E336-1FED-4A50-8816-3F2CC7DDFF51}" type="presParOf" srcId="{E84AFAD6-245B-4C8D-A0FE-BC459E4452D8}" destId="{1B3E4D0B-76DD-4EB3-9BC8-BD9A866C7DB1}" srcOrd="9" destOrd="0" presId="urn:microsoft.com/office/officeart/2005/8/layout/chevron1"/>
    <dgm:cxn modelId="{F716BFD7-7154-4638-A810-BD975AB2E9D5}" type="presParOf" srcId="{E84AFAD6-245B-4C8D-A0FE-BC459E4452D8}" destId="{7E55105D-F9E9-490B-A2A7-B272EA57E502}" srcOrd="10" destOrd="0" presId="urn:microsoft.com/office/officeart/2005/8/layout/chevron1"/>
    <dgm:cxn modelId="{F9DE017A-72E1-4E71-8BA7-E8C6197F3392}" type="presParOf" srcId="{E84AFAD6-245B-4C8D-A0FE-BC459E4452D8}" destId="{40593297-0682-4734-9071-2702AB4DECA3}" srcOrd="11" destOrd="0" presId="urn:microsoft.com/office/officeart/2005/8/layout/chevron1"/>
    <dgm:cxn modelId="{11235C53-2920-4FED-8F69-86DAC7A49844}" type="presParOf" srcId="{E84AFAD6-245B-4C8D-A0FE-BC459E4452D8}" destId="{F9409091-B4E7-4BA9-8CC5-7BE3C01892B9}" srcOrd="12"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90CA737-37C8-4282-8E19-7E09BA3CF6DE}" type="doc">
      <dgm:prSet loTypeId="urn:microsoft.com/office/officeart/2005/8/layout/chevron1" loCatId="process" qsTypeId="urn:microsoft.com/office/officeart/2005/8/quickstyle/simple5#11" qsCatId="simple" csTypeId="urn:microsoft.com/office/officeart/2005/8/colors/accent5_2#11" csCatId="accent5" phldr="1"/>
      <dgm:spPr/>
      <dgm:t>
        <a:bodyPr/>
        <a:lstStyle/>
        <a:p>
          <a:endParaRPr lang="zh-CN" altLang="en-US"/>
        </a:p>
      </dgm:t>
    </dgm:pt>
    <dgm:pt modelId="{1137ED97-C0F3-4F92-9E32-0E08161F099D}">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封面</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D95F9F4A-39E5-4923-9FC3-1ED14BE26F07}" cxnId="{9D9856C5-330B-450E-99C1-5F41FF9C8493}"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E2F1324-F0C5-4FCF-8A9C-43872F955E45}" cxnId="{9D9856C5-330B-450E-99C1-5F41FF9C8493}"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FF260323-86E2-4355-80E0-2E7BB6873251}">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摘要</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419F2693-97B0-4040-A8D8-5B8C08244A1B}" cxnId="{A0A457A0-B780-4FB6-9E14-851A1ACA107E}"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20EACF52-843E-4760-B38D-B9270FBE62DE}" cxnId="{A0A457A0-B780-4FB6-9E14-851A1ACA107E}"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070FBF2-20EC-4060-9BE3-B9A8318F982B}">
      <dgm:prSet phldrT="[文本]" custT="1"/>
      <dgm:spPr>
        <a:solidFill>
          <a:schemeClr val="bg1">
            <a:lumMod val="85000"/>
          </a:schemeClr>
        </a:solidFill>
      </dgm:spPr>
      <dgm:t>
        <a:bodyPr/>
        <a:lstStyle/>
        <a:p>
          <a:r>
            <a:rPr lang="zh-CN" altLang="en-US" sz="1800" b="0" dirty="0">
              <a:solidFill>
                <a:schemeClr val="tx1"/>
              </a:solidFill>
              <a:latin typeface="微软雅黑" panose="020B0503020204020204" pitchFamily="34" charset="-122"/>
              <a:ea typeface="微软雅黑" panose="020B0503020204020204" pitchFamily="34" charset="-122"/>
            </a:rPr>
            <a:t>目录</a:t>
          </a:r>
        </a:p>
      </dgm:t>
    </dgm:pt>
    <dgm:pt modelId="{BA954F0F-B6E1-41D9-82BA-208152FE4CDC}" cxnId="{DD09648D-94CD-485C-8B6A-AC94277ACF21}"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9F3430F-4601-48D2-9CE2-E630CD6EA9B7}" cxnId="{DD09648D-94CD-485C-8B6A-AC94277ACF21}"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641EBC0-C691-486A-82EA-E26B26FABF61}">
      <dgm:prSet custT="1"/>
      <dgm:spPr/>
      <dgm:t>
        <a:bodyPr/>
        <a:lstStyle/>
        <a:p>
          <a:r>
            <a:rPr lang="zh-CN" altLang="en-US" sz="1800" b="1">
              <a:latin typeface="微软雅黑" panose="020B0503020204020204" pitchFamily="34" charset="-122"/>
              <a:ea typeface="微软雅黑" panose="020B0503020204020204" pitchFamily="34" charset="-122"/>
            </a:rPr>
            <a:t>正文</a:t>
          </a:r>
          <a:endParaRPr lang="zh-CN" altLang="en-US" sz="1800" b="1" dirty="0">
            <a:latin typeface="微软雅黑" panose="020B0503020204020204" pitchFamily="34" charset="-122"/>
            <a:ea typeface="微软雅黑" panose="020B0503020204020204" pitchFamily="34" charset="-122"/>
          </a:endParaRPr>
        </a:p>
      </dgm:t>
    </dgm:pt>
    <dgm:pt modelId="{0F9A880E-856D-4DC0-8D27-1C188DE6DCA9}" cxnId="{C3801F74-43EB-4542-B4AD-0A1AEA30D2F6}"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1FAA50C-1CDA-4D72-812C-FAFD6A4A9400}" cxnId="{C3801F74-43EB-4542-B4AD-0A1AEA30D2F6}"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816AC99B-ED82-410A-9AAE-8D36B4120EAC}">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致谢</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6B7838AE-72A5-4F66-9F5D-C54197E45440}" cxnId="{56DA5745-37B7-4748-88BB-117E6A15D66F}"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721D2D8-FD89-4A1D-AEF5-264BDDD2D248}" cxnId="{56DA5745-37B7-4748-88BB-117E6A15D66F}"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CE32B2FB-3968-4B9B-A9FC-D8086577F8DA}">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参考文献</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3F30A292-4EE2-467C-AA10-82E64E93FD9F}" cxnId="{C7C775E4-6620-446F-96AE-D0B1624F102B}"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EBBF9E1-7113-4767-BFE7-7F58D76E6EF7}" cxnId="{C7C775E4-6620-446F-96AE-D0B1624F102B}"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1F6964F-88F4-4741-A638-72F4F1C4F6D6}">
      <dgm:prSet phldr="0" custT="1"/>
      <dgm:spPr>
        <a:solidFill>
          <a:schemeClr val="bg1">
            <a:lumMod val="85000"/>
          </a:schemeClr>
        </a:solidFill>
      </dgm:spPr>
      <dgm:t>
        <a:bodyPr vert="horz" wrap="square"/>
        <a:lstStyle/>
        <a:p>
          <a:pPr>
            <a:lnSpc>
              <a:spcPct val="100000"/>
            </a:lnSpc>
            <a:spcBef>
              <a:spcPct val="0"/>
            </a:spcBef>
            <a:spcAft>
              <a:spcPct val="35000"/>
            </a:spcAft>
          </a:pPr>
          <a:r>
            <a:rPr lang="zh-CN" altLang="en-US" sz="18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6B69ECA1-5C76-4DB5-B57D-0CD72091BA8B}" cxnId="{84A1DFFF-7D97-42D0-8D8B-2647B6654078}"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6033DBF-D806-4213-AB16-3E8AEDD9CFCA}" cxnId="{84A1DFFF-7D97-42D0-8D8B-2647B6654078}"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E84AFAD6-245B-4C8D-A0FE-BC459E4452D8}" type="pres">
      <dgm:prSet presAssocID="{390CA737-37C8-4282-8E19-7E09BA3CF6DE}" presName="Name0" presStyleCnt="0">
        <dgm:presLayoutVars>
          <dgm:dir/>
          <dgm:animLvl val="lvl"/>
          <dgm:resizeHandles val="exact"/>
        </dgm:presLayoutVars>
      </dgm:prSet>
      <dgm:spPr/>
      <dgm:t>
        <a:bodyPr/>
        <a:lstStyle/>
        <a:p>
          <a:endParaRPr lang="zh-CN" altLang="en-US"/>
        </a:p>
      </dgm:t>
    </dgm:pt>
    <dgm:pt modelId="{ADB10A62-2F2B-4B20-8DBE-ECA31C59B8F2}" type="pres">
      <dgm:prSet presAssocID="{1137ED97-C0F3-4F92-9E32-0E08161F099D}" presName="parTxOnly" presStyleLbl="node1" presStyleIdx="0" presStyleCnt="7">
        <dgm:presLayoutVars>
          <dgm:chMax val="0"/>
          <dgm:chPref val="0"/>
          <dgm:bulletEnabled val="1"/>
        </dgm:presLayoutVars>
      </dgm:prSet>
      <dgm:spPr/>
      <dgm:t>
        <a:bodyPr/>
        <a:lstStyle/>
        <a:p>
          <a:endParaRPr lang="zh-CN" altLang="en-US"/>
        </a:p>
      </dgm:t>
    </dgm:pt>
    <dgm:pt modelId="{F45F7DF9-F1D5-4F32-922A-E47AFEC89BDA}" type="pres">
      <dgm:prSet presAssocID="{AE2F1324-F0C5-4FCF-8A9C-43872F955E45}" presName="parTxOnlySpace" presStyleCnt="0"/>
      <dgm:spPr/>
    </dgm:pt>
    <dgm:pt modelId="{F442949F-FED7-454B-8878-3484C2834557}" type="pres">
      <dgm:prSet presAssocID="{FF260323-86E2-4355-80E0-2E7BB6873251}" presName="parTxOnly" presStyleLbl="node1" presStyleIdx="1" presStyleCnt="7">
        <dgm:presLayoutVars>
          <dgm:chMax val="0"/>
          <dgm:chPref val="0"/>
          <dgm:bulletEnabled val="1"/>
        </dgm:presLayoutVars>
      </dgm:prSet>
      <dgm:spPr/>
      <dgm:t>
        <a:bodyPr/>
        <a:lstStyle/>
        <a:p>
          <a:endParaRPr lang="zh-CN" altLang="en-US"/>
        </a:p>
      </dgm:t>
    </dgm:pt>
    <dgm:pt modelId="{A6F9E454-8BCF-4437-AC0D-98CD817967C0}" type="pres">
      <dgm:prSet presAssocID="{20EACF52-843E-4760-B38D-B9270FBE62DE}" presName="parTxOnlySpace" presStyleCnt="0"/>
      <dgm:spPr/>
    </dgm:pt>
    <dgm:pt modelId="{5BC66929-BB44-4540-89AD-900F6BAA3D5A}" type="pres">
      <dgm:prSet presAssocID="{7070FBF2-20EC-4060-9BE3-B9A8318F982B}" presName="parTxOnly" presStyleLbl="node1" presStyleIdx="2" presStyleCnt="7">
        <dgm:presLayoutVars>
          <dgm:chMax val="0"/>
          <dgm:chPref val="0"/>
          <dgm:bulletEnabled val="1"/>
        </dgm:presLayoutVars>
      </dgm:prSet>
      <dgm:spPr/>
      <dgm:t>
        <a:bodyPr/>
        <a:lstStyle/>
        <a:p>
          <a:endParaRPr lang="zh-CN" altLang="en-US"/>
        </a:p>
      </dgm:t>
    </dgm:pt>
    <dgm:pt modelId="{8CC469F6-9778-42DB-A225-275A7E80A004}" type="pres">
      <dgm:prSet presAssocID="{09F3430F-4601-48D2-9CE2-E630CD6EA9B7}" presName="parTxOnlySpace" presStyleCnt="0"/>
      <dgm:spPr/>
    </dgm:pt>
    <dgm:pt modelId="{E477817B-542D-431C-9A5D-463AB5C7AF69}" type="pres">
      <dgm:prSet presAssocID="{A641EBC0-C691-486A-82EA-E26B26FABF61}" presName="parTxOnly" presStyleLbl="node1" presStyleIdx="3" presStyleCnt="7">
        <dgm:presLayoutVars>
          <dgm:chMax val="0"/>
          <dgm:chPref val="0"/>
          <dgm:bulletEnabled val="1"/>
        </dgm:presLayoutVars>
      </dgm:prSet>
      <dgm:spPr/>
      <dgm:t>
        <a:bodyPr/>
        <a:lstStyle/>
        <a:p>
          <a:endParaRPr lang="zh-CN" altLang="en-US"/>
        </a:p>
      </dgm:t>
    </dgm:pt>
    <dgm:pt modelId="{48A79109-635C-4784-B387-931F42DB0491}" type="pres">
      <dgm:prSet presAssocID="{71FAA50C-1CDA-4D72-812C-FAFD6A4A9400}" presName="parTxOnlySpace" presStyleCnt="0"/>
      <dgm:spPr/>
    </dgm:pt>
    <dgm:pt modelId="{FE9E26FE-5B76-4CA4-99F8-F7D40189D376}" type="pres">
      <dgm:prSet presAssocID="{816AC99B-ED82-410A-9AAE-8D36B4120EAC}" presName="parTxOnly" presStyleLbl="node1" presStyleIdx="4" presStyleCnt="7">
        <dgm:presLayoutVars>
          <dgm:chMax val="0"/>
          <dgm:chPref val="0"/>
          <dgm:bulletEnabled val="1"/>
        </dgm:presLayoutVars>
      </dgm:prSet>
      <dgm:spPr/>
      <dgm:t>
        <a:bodyPr/>
        <a:lstStyle/>
        <a:p>
          <a:endParaRPr lang="zh-CN" altLang="en-US"/>
        </a:p>
      </dgm:t>
    </dgm:pt>
    <dgm:pt modelId="{1B3E4D0B-76DD-4EB3-9BC8-BD9A866C7DB1}" type="pres">
      <dgm:prSet presAssocID="{A721D2D8-FD89-4A1D-AEF5-264BDDD2D248}" presName="parTxOnlySpace" presStyleCnt="0"/>
      <dgm:spPr/>
    </dgm:pt>
    <dgm:pt modelId="{7E55105D-F9E9-490B-A2A7-B272EA57E502}" type="pres">
      <dgm:prSet presAssocID="{CE32B2FB-3968-4B9B-A9FC-D8086577F8DA}" presName="parTxOnly" presStyleLbl="node1" presStyleIdx="5" presStyleCnt="7">
        <dgm:presLayoutVars>
          <dgm:chMax val="0"/>
          <dgm:chPref val="0"/>
          <dgm:bulletEnabled val="1"/>
        </dgm:presLayoutVars>
      </dgm:prSet>
      <dgm:spPr/>
      <dgm:t>
        <a:bodyPr/>
        <a:lstStyle/>
        <a:p>
          <a:endParaRPr lang="zh-CN" altLang="en-US"/>
        </a:p>
      </dgm:t>
    </dgm:pt>
    <dgm:pt modelId="{40593297-0682-4734-9071-2702AB4DECA3}" type="pres">
      <dgm:prSet presAssocID="{0EBBF9E1-7113-4767-BFE7-7F58D76E6EF7}" presName="parTxOnlySpace" presStyleCnt="0"/>
      <dgm:spPr/>
    </dgm:pt>
    <dgm:pt modelId="{F9409091-B4E7-4BA9-8CC5-7BE3C01892B9}" type="pres">
      <dgm:prSet presAssocID="{01F6964F-88F4-4741-A638-72F4F1C4F6D6}" presName="parTxOnly" presStyleLbl="node1" presStyleIdx="6" presStyleCnt="7">
        <dgm:presLayoutVars>
          <dgm:chMax val="0"/>
          <dgm:chPref val="0"/>
          <dgm:bulletEnabled val="1"/>
        </dgm:presLayoutVars>
      </dgm:prSet>
      <dgm:spPr/>
      <dgm:t>
        <a:bodyPr/>
        <a:lstStyle/>
        <a:p>
          <a:endParaRPr lang="zh-CN" altLang="en-US"/>
        </a:p>
      </dgm:t>
    </dgm:pt>
  </dgm:ptLst>
  <dgm:cxnLst>
    <dgm:cxn modelId="{AA49235F-40C6-48F2-A45C-A41689C0B279}" type="presOf" srcId="{816AC99B-ED82-410A-9AAE-8D36B4120EAC}" destId="{FE9E26FE-5B76-4CA4-99F8-F7D40189D376}" srcOrd="0" destOrd="0" presId="urn:microsoft.com/office/officeart/2005/8/layout/chevron1"/>
    <dgm:cxn modelId="{A0A457A0-B780-4FB6-9E14-851A1ACA107E}" srcId="{390CA737-37C8-4282-8E19-7E09BA3CF6DE}" destId="{FF260323-86E2-4355-80E0-2E7BB6873251}" srcOrd="1" destOrd="0" parTransId="{419F2693-97B0-4040-A8D8-5B8C08244A1B}" sibTransId="{20EACF52-843E-4760-B38D-B9270FBE62DE}"/>
    <dgm:cxn modelId="{FD8507D7-F4F1-4AF7-AC0F-BDF0102EBE9E}" type="presOf" srcId="{A641EBC0-C691-486A-82EA-E26B26FABF61}" destId="{E477817B-542D-431C-9A5D-463AB5C7AF69}" srcOrd="0" destOrd="0" presId="urn:microsoft.com/office/officeart/2005/8/layout/chevron1"/>
    <dgm:cxn modelId="{EBCAB664-B906-4FEF-8703-80B6B8501546}" type="presOf" srcId="{CE32B2FB-3968-4B9B-A9FC-D8086577F8DA}" destId="{7E55105D-F9E9-490B-A2A7-B272EA57E502}" srcOrd="0" destOrd="0" presId="urn:microsoft.com/office/officeart/2005/8/layout/chevron1"/>
    <dgm:cxn modelId="{84A1DFFF-7D97-42D0-8D8B-2647B6654078}" srcId="{390CA737-37C8-4282-8E19-7E09BA3CF6DE}" destId="{01F6964F-88F4-4741-A638-72F4F1C4F6D6}" srcOrd="6" destOrd="0" parTransId="{6B69ECA1-5C76-4DB5-B57D-0CD72091BA8B}" sibTransId="{06033DBF-D806-4213-AB16-3E8AEDD9CFCA}"/>
    <dgm:cxn modelId="{C7C775E4-6620-446F-96AE-D0B1624F102B}" srcId="{390CA737-37C8-4282-8E19-7E09BA3CF6DE}" destId="{CE32B2FB-3968-4B9B-A9FC-D8086577F8DA}" srcOrd="5" destOrd="0" parTransId="{3F30A292-4EE2-467C-AA10-82E64E93FD9F}" sibTransId="{0EBBF9E1-7113-4767-BFE7-7F58D76E6EF7}"/>
    <dgm:cxn modelId="{C3801F74-43EB-4542-B4AD-0A1AEA30D2F6}" srcId="{390CA737-37C8-4282-8E19-7E09BA3CF6DE}" destId="{A641EBC0-C691-486A-82EA-E26B26FABF61}" srcOrd="3" destOrd="0" parTransId="{0F9A880E-856D-4DC0-8D27-1C188DE6DCA9}" sibTransId="{71FAA50C-1CDA-4D72-812C-FAFD6A4A9400}"/>
    <dgm:cxn modelId="{C91C45DB-C22E-4310-9F51-9DB941502590}" type="presOf" srcId="{1137ED97-C0F3-4F92-9E32-0E08161F099D}" destId="{ADB10A62-2F2B-4B20-8DBE-ECA31C59B8F2}" srcOrd="0" destOrd="0" presId="urn:microsoft.com/office/officeart/2005/8/layout/chevron1"/>
    <dgm:cxn modelId="{8E5F80E0-93EF-404F-A894-45875556B174}" type="presOf" srcId="{7070FBF2-20EC-4060-9BE3-B9A8318F982B}" destId="{5BC66929-BB44-4540-89AD-900F6BAA3D5A}" srcOrd="0" destOrd="0" presId="urn:microsoft.com/office/officeart/2005/8/layout/chevron1"/>
    <dgm:cxn modelId="{DD09648D-94CD-485C-8B6A-AC94277ACF21}" srcId="{390CA737-37C8-4282-8E19-7E09BA3CF6DE}" destId="{7070FBF2-20EC-4060-9BE3-B9A8318F982B}" srcOrd="2" destOrd="0" parTransId="{BA954F0F-B6E1-41D9-82BA-208152FE4CDC}" sibTransId="{09F3430F-4601-48D2-9CE2-E630CD6EA9B7}"/>
    <dgm:cxn modelId="{56DA5745-37B7-4748-88BB-117E6A15D66F}" srcId="{390CA737-37C8-4282-8E19-7E09BA3CF6DE}" destId="{816AC99B-ED82-410A-9AAE-8D36B4120EAC}" srcOrd="4" destOrd="0" parTransId="{6B7838AE-72A5-4F66-9F5D-C54197E45440}" sibTransId="{A721D2D8-FD89-4A1D-AEF5-264BDDD2D248}"/>
    <dgm:cxn modelId="{7AFAB30D-EE4A-4284-A8AD-C3836C8C8C9C}" type="presOf" srcId="{FF260323-86E2-4355-80E0-2E7BB6873251}" destId="{F442949F-FED7-454B-8878-3484C2834557}" srcOrd="0" destOrd="0" presId="urn:microsoft.com/office/officeart/2005/8/layout/chevron1"/>
    <dgm:cxn modelId="{D2B08AFF-DADA-48A8-B5CA-1F9899E90436}" type="presOf" srcId="{01F6964F-88F4-4741-A638-72F4F1C4F6D6}" destId="{F9409091-B4E7-4BA9-8CC5-7BE3C01892B9}" srcOrd="0" destOrd="0" presId="urn:microsoft.com/office/officeart/2005/8/layout/chevron1"/>
    <dgm:cxn modelId="{2C491EC1-6FF1-4148-AA4E-A60CB3A45963}" type="presOf" srcId="{390CA737-37C8-4282-8E19-7E09BA3CF6DE}" destId="{E84AFAD6-245B-4C8D-A0FE-BC459E4452D8}" srcOrd="0" destOrd="0" presId="urn:microsoft.com/office/officeart/2005/8/layout/chevron1"/>
    <dgm:cxn modelId="{9D9856C5-330B-450E-99C1-5F41FF9C8493}" srcId="{390CA737-37C8-4282-8E19-7E09BA3CF6DE}" destId="{1137ED97-C0F3-4F92-9E32-0E08161F099D}" srcOrd="0" destOrd="0" parTransId="{D95F9F4A-39E5-4923-9FC3-1ED14BE26F07}" sibTransId="{AE2F1324-F0C5-4FCF-8A9C-43872F955E45}"/>
    <dgm:cxn modelId="{399E2C2E-5EF0-44E7-8503-0CB393EAFF2C}" type="presParOf" srcId="{E84AFAD6-245B-4C8D-A0FE-BC459E4452D8}" destId="{ADB10A62-2F2B-4B20-8DBE-ECA31C59B8F2}" srcOrd="0" destOrd="0" presId="urn:microsoft.com/office/officeart/2005/8/layout/chevron1"/>
    <dgm:cxn modelId="{C535C8A4-A7D1-4615-AF9B-3DAA839DBE2D}" type="presParOf" srcId="{E84AFAD6-245B-4C8D-A0FE-BC459E4452D8}" destId="{F45F7DF9-F1D5-4F32-922A-E47AFEC89BDA}" srcOrd="1" destOrd="0" presId="urn:microsoft.com/office/officeart/2005/8/layout/chevron1"/>
    <dgm:cxn modelId="{7C4518C1-EDD6-4671-93C3-59639BDC3428}" type="presParOf" srcId="{E84AFAD6-245B-4C8D-A0FE-BC459E4452D8}" destId="{F442949F-FED7-454B-8878-3484C2834557}" srcOrd="2" destOrd="0" presId="urn:microsoft.com/office/officeart/2005/8/layout/chevron1"/>
    <dgm:cxn modelId="{657C762F-9E5E-4DBA-ACD1-A8E269D1646B}" type="presParOf" srcId="{E84AFAD6-245B-4C8D-A0FE-BC459E4452D8}" destId="{A6F9E454-8BCF-4437-AC0D-98CD817967C0}" srcOrd="3" destOrd="0" presId="urn:microsoft.com/office/officeart/2005/8/layout/chevron1"/>
    <dgm:cxn modelId="{9A682C40-B7D7-44C0-AE84-2F9D4E0368C5}" type="presParOf" srcId="{E84AFAD6-245B-4C8D-A0FE-BC459E4452D8}" destId="{5BC66929-BB44-4540-89AD-900F6BAA3D5A}" srcOrd="4" destOrd="0" presId="urn:microsoft.com/office/officeart/2005/8/layout/chevron1"/>
    <dgm:cxn modelId="{00D7218D-7835-4BE1-A92B-721F46BB54B5}" type="presParOf" srcId="{E84AFAD6-245B-4C8D-A0FE-BC459E4452D8}" destId="{8CC469F6-9778-42DB-A225-275A7E80A004}" srcOrd="5" destOrd="0" presId="urn:microsoft.com/office/officeart/2005/8/layout/chevron1"/>
    <dgm:cxn modelId="{3A197E2A-A152-4768-AA78-2EDF83C69110}" type="presParOf" srcId="{E84AFAD6-245B-4C8D-A0FE-BC459E4452D8}" destId="{E477817B-542D-431C-9A5D-463AB5C7AF69}" srcOrd="6" destOrd="0" presId="urn:microsoft.com/office/officeart/2005/8/layout/chevron1"/>
    <dgm:cxn modelId="{8E8F5548-43D8-44E2-8CE8-DC9C7BE6A92B}" type="presParOf" srcId="{E84AFAD6-245B-4C8D-A0FE-BC459E4452D8}" destId="{48A79109-635C-4784-B387-931F42DB0491}" srcOrd="7" destOrd="0" presId="urn:microsoft.com/office/officeart/2005/8/layout/chevron1"/>
    <dgm:cxn modelId="{CC7303B5-10B6-444B-828F-3D1BDECF864F}" type="presParOf" srcId="{E84AFAD6-245B-4C8D-A0FE-BC459E4452D8}" destId="{FE9E26FE-5B76-4CA4-99F8-F7D40189D376}" srcOrd="8" destOrd="0" presId="urn:microsoft.com/office/officeart/2005/8/layout/chevron1"/>
    <dgm:cxn modelId="{B57A063D-5634-46D4-98F9-339C5793AC18}" type="presParOf" srcId="{E84AFAD6-245B-4C8D-A0FE-BC459E4452D8}" destId="{1B3E4D0B-76DD-4EB3-9BC8-BD9A866C7DB1}" srcOrd="9" destOrd="0" presId="urn:microsoft.com/office/officeart/2005/8/layout/chevron1"/>
    <dgm:cxn modelId="{AA14B789-DE06-4EB5-804D-39C1619801CF}" type="presParOf" srcId="{E84AFAD6-245B-4C8D-A0FE-BC459E4452D8}" destId="{7E55105D-F9E9-490B-A2A7-B272EA57E502}" srcOrd="10" destOrd="0" presId="urn:microsoft.com/office/officeart/2005/8/layout/chevron1"/>
    <dgm:cxn modelId="{854B38EE-B9A1-43BC-9576-AC8FD9B33878}" type="presParOf" srcId="{E84AFAD6-245B-4C8D-A0FE-BC459E4452D8}" destId="{40593297-0682-4734-9071-2702AB4DECA3}" srcOrd="11" destOrd="0" presId="urn:microsoft.com/office/officeart/2005/8/layout/chevron1"/>
    <dgm:cxn modelId="{BAC8A232-A18E-4D68-BC6F-0B9EA9189530}" type="presParOf" srcId="{E84AFAD6-245B-4C8D-A0FE-BC459E4452D8}" destId="{F9409091-B4E7-4BA9-8CC5-7BE3C01892B9}" srcOrd="12"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90CA737-37C8-4282-8E19-7E09BA3CF6DE}" type="doc">
      <dgm:prSet loTypeId="urn:microsoft.com/office/officeart/2005/8/layout/chevron1" loCatId="process" qsTypeId="urn:microsoft.com/office/officeart/2005/8/quickstyle/simple5#12" qsCatId="simple" csTypeId="urn:microsoft.com/office/officeart/2005/8/colors/accent5_2#12" csCatId="accent5" phldr="1"/>
      <dgm:spPr/>
      <dgm:t>
        <a:bodyPr/>
        <a:lstStyle/>
        <a:p>
          <a:endParaRPr lang="zh-CN" altLang="en-US"/>
        </a:p>
      </dgm:t>
    </dgm:pt>
    <dgm:pt modelId="{1137ED97-C0F3-4F92-9E32-0E08161F099D}">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封面</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D95F9F4A-39E5-4923-9FC3-1ED14BE26F07}" cxnId="{283E4C7A-3E24-46B9-BA92-5CC9A948DEC8}"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E2F1324-F0C5-4FCF-8A9C-43872F955E45}" cxnId="{283E4C7A-3E24-46B9-BA92-5CC9A948DEC8}"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FF260323-86E2-4355-80E0-2E7BB6873251}">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摘要</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419F2693-97B0-4040-A8D8-5B8C08244A1B}" cxnId="{9A46AC43-6BC4-45CF-B88B-61DB3DA01E5D}"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20EACF52-843E-4760-B38D-B9270FBE62DE}" cxnId="{9A46AC43-6BC4-45CF-B88B-61DB3DA01E5D}"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070FBF2-20EC-4060-9BE3-B9A8318F982B}">
      <dgm:prSet phldrT="[文本]" custT="1"/>
      <dgm:spPr>
        <a:solidFill>
          <a:schemeClr val="bg1">
            <a:lumMod val="85000"/>
          </a:schemeClr>
        </a:solidFill>
      </dgm:spPr>
      <dgm:t>
        <a:bodyPr/>
        <a:lstStyle/>
        <a:p>
          <a:r>
            <a:rPr lang="zh-CN" altLang="en-US" sz="1800" b="0" dirty="0">
              <a:solidFill>
                <a:schemeClr val="tx1"/>
              </a:solidFill>
              <a:latin typeface="微软雅黑" panose="020B0503020204020204" pitchFamily="34" charset="-122"/>
              <a:ea typeface="微软雅黑" panose="020B0503020204020204" pitchFamily="34" charset="-122"/>
            </a:rPr>
            <a:t>目录</a:t>
          </a:r>
        </a:p>
      </dgm:t>
    </dgm:pt>
    <dgm:pt modelId="{BA954F0F-B6E1-41D9-82BA-208152FE4CDC}" cxnId="{69507729-FE06-4B6D-9DB4-45F6E6DE747F}"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9F3430F-4601-48D2-9CE2-E630CD6EA9B7}" cxnId="{69507729-FE06-4B6D-9DB4-45F6E6DE747F}"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641EBC0-C691-486A-82EA-E26B26FABF61}">
      <dgm:prSet custT="1"/>
      <dgm:spPr/>
      <dgm:t>
        <a:bodyPr/>
        <a:lstStyle/>
        <a:p>
          <a:r>
            <a:rPr lang="zh-CN" altLang="en-US" sz="1800" b="1">
              <a:latin typeface="微软雅黑" panose="020B0503020204020204" pitchFamily="34" charset="-122"/>
              <a:ea typeface="微软雅黑" panose="020B0503020204020204" pitchFamily="34" charset="-122"/>
            </a:rPr>
            <a:t>正文</a:t>
          </a:r>
          <a:endParaRPr lang="zh-CN" altLang="en-US" sz="1800" b="1" dirty="0">
            <a:latin typeface="微软雅黑" panose="020B0503020204020204" pitchFamily="34" charset="-122"/>
            <a:ea typeface="微软雅黑" panose="020B0503020204020204" pitchFamily="34" charset="-122"/>
          </a:endParaRPr>
        </a:p>
      </dgm:t>
    </dgm:pt>
    <dgm:pt modelId="{0F9A880E-856D-4DC0-8D27-1C188DE6DCA9}" cxnId="{29E8F836-80FF-4FD0-B4AC-4F57D8BE40E7}"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1FAA50C-1CDA-4D72-812C-FAFD6A4A9400}" cxnId="{29E8F836-80FF-4FD0-B4AC-4F57D8BE40E7}"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816AC99B-ED82-410A-9AAE-8D36B4120EAC}">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致谢</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6B7838AE-72A5-4F66-9F5D-C54197E45440}" cxnId="{FA51E2BB-7004-4008-ABA1-59A8C0AC4841}"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721D2D8-FD89-4A1D-AEF5-264BDDD2D248}" cxnId="{FA51E2BB-7004-4008-ABA1-59A8C0AC4841}"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CE32B2FB-3968-4B9B-A9FC-D8086577F8DA}">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参考文献</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3F30A292-4EE2-467C-AA10-82E64E93FD9F}" cxnId="{E6B7AEF4-075D-41A5-AD92-3A9AAE96E958}"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EBBF9E1-7113-4767-BFE7-7F58D76E6EF7}" cxnId="{E6B7AEF4-075D-41A5-AD92-3A9AAE96E958}"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1F6964F-88F4-4741-A638-72F4F1C4F6D6}">
      <dgm:prSet phldr="0" custT="1"/>
      <dgm:spPr>
        <a:solidFill>
          <a:schemeClr val="bg1">
            <a:lumMod val="85000"/>
          </a:schemeClr>
        </a:solidFill>
      </dgm:spPr>
      <dgm:t>
        <a:bodyPr vert="horz" wrap="square"/>
        <a:lstStyle/>
        <a:p>
          <a:pPr>
            <a:lnSpc>
              <a:spcPct val="100000"/>
            </a:lnSpc>
            <a:spcBef>
              <a:spcPct val="0"/>
            </a:spcBef>
            <a:spcAft>
              <a:spcPct val="35000"/>
            </a:spcAft>
          </a:pPr>
          <a:r>
            <a:rPr lang="zh-CN" altLang="en-US" sz="18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6B69ECA1-5C76-4DB5-B57D-0CD72091BA8B}" cxnId="{BD9258D1-9B5B-418C-84E5-32CF2D29430E}"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6033DBF-D806-4213-AB16-3E8AEDD9CFCA}" cxnId="{BD9258D1-9B5B-418C-84E5-32CF2D29430E}"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E84AFAD6-245B-4C8D-A0FE-BC459E4452D8}" type="pres">
      <dgm:prSet presAssocID="{390CA737-37C8-4282-8E19-7E09BA3CF6DE}" presName="Name0" presStyleCnt="0">
        <dgm:presLayoutVars>
          <dgm:dir/>
          <dgm:animLvl val="lvl"/>
          <dgm:resizeHandles val="exact"/>
        </dgm:presLayoutVars>
      </dgm:prSet>
      <dgm:spPr/>
      <dgm:t>
        <a:bodyPr/>
        <a:lstStyle/>
        <a:p>
          <a:endParaRPr lang="zh-CN" altLang="en-US"/>
        </a:p>
      </dgm:t>
    </dgm:pt>
    <dgm:pt modelId="{ADB10A62-2F2B-4B20-8DBE-ECA31C59B8F2}" type="pres">
      <dgm:prSet presAssocID="{1137ED97-C0F3-4F92-9E32-0E08161F099D}" presName="parTxOnly" presStyleLbl="node1" presStyleIdx="0" presStyleCnt="7">
        <dgm:presLayoutVars>
          <dgm:chMax val="0"/>
          <dgm:chPref val="0"/>
          <dgm:bulletEnabled val="1"/>
        </dgm:presLayoutVars>
      </dgm:prSet>
      <dgm:spPr/>
      <dgm:t>
        <a:bodyPr/>
        <a:lstStyle/>
        <a:p>
          <a:endParaRPr lang="zh-CN" altLang="en-US"/>
        </a:p>
      </dgm:t>
    </dgm:pt>
    <dgm:pt modelId="{F45F7DF9-F1D5-4F32-922A-E47AFEC89BDA}" type="pres">
      <dgm:prSet presAssocID="{AE2F1324-F0C5-4FCF-8A9C-43872F955E45}" presName="parTxOnlySpace" presStyleCnt="0"/>
      <dgm:spPr/>
    </dgm:pt>
    <dgm:pt modelId="{F442949F-FED7-454B-8878-3484C2834557}" type="pres">
      <dgm:prSet presAssocID="{FF260323-86E2-4355-80E0-2E7BB6873251}" presName="parTxOnly" presStyleLbl="node1" presStyleIdx="1" presStyleCnt="7">
        <dgm:presLayoutVars>
          <dgm:chMax val="0"/>
          <dgm:chPref val="0"/>
          <dgm:bulletEnabled val="1"/>
        </dgm:presLayoutVars>
      </dgm:prSet>
      <dgm:spPr/>
      <dgm:t>
        <a:bodyPr/>
        <a:lstStyle/>
        <a:p>
          <a:endParaRPr lang="zh-CN" altLang="en-US"/>
        </a:p>
      </dgm:t>
    </dgm:pt>
    <dgm:pt modelId="{A6F9E454-8BCF-4437-AC0D-98CD817967C0}" type="pres">
      <dgm:prSet presAssocID="{20EACF52-843E-4760-B38D-B9270FBE62DE}" presName="parTxOnlySpace" presStyleCnt="0"/>
      <dgm:spPr/>
    </dgm:pt>
    <dgm:pt modelId="{5BC66929-BB44-4540-89AD-900F6BAA3D5A}" type="pres">
      <dgm:prSet presAssocID="{7070FBF2-20EC-4060-9BE3-B9A8318F982B}" presName="parTxOnly" presStyleLbl="node1" presStyleIdx="2" presStyleCnt="7">
        <dgm:presLayoutVars>
          <dgm:chMax val="0"/>
          <dgm:chPref val="0"/>
          <dgm:bulletEnabled val="1"/>
        </dgm:presLayoutVars>
      </dgm:prSet>
      <dgm:spPr/>
      <dgm:t>
        <a:bodyPr/>
        <a:lstStyle/>
        <a:p>
          <a:endParaRPr lang="zh-CN" altLang="en-US"/>
        </a:p>
      </dgm:t>
    </dgm:pt>
    <dgm:pt modelId="{8CC469F6-9778-42DB-A225-275A7E80A004}" type="pres">
      <dgm:prSet presAssocID="{09F3430F-4601-48D2-9CE2-E630CD6EA9B7}" presName="parTxOnlySpace" presStyleCnt="0"/>
      <dgm:spPr/>
    </dgm:pt>
    <dgm:pt modelId="{E477817B-542D-431C-9A5D-463AB5C7AF69}" type="pres">
      <dgm:prSet presAssocID="{A641EBC0-C691-486A-82EA-E26B26FABF61}" presName="parTxOnly" presStyleLbl="node1" presStyleIdx="3" presStyleCnt="7">
        <dgm:presLayoutVars>
          <dgm:chMax val="0"/>
          <dgm:chPref val="0"/>
          <dgm:bulletEnabled val="1"/>
        </dgm:presLayoutVars>
      </dgm:prSet>
      <dgm:spPr/>
      <dgm:t>
        <a:bodyPr/>
        <a:lstStyle/>
        <a:p>
          <a:endParaRPr lang="zh-CN" altLang="en-US"/>
        </a:p>
      </dgm:t>
    </dgm:pt>
    <dgm:pt modelId="{48A79109-635C-4784-B387-931F42DB0491}" type="pres">
      <dgm:prSet presAssocID="{71FAA50C-1CDA-4D72-812C-FAFD6A4A9400}" presName="parTxOnlySpace" presStyleCnt="0"/>
      <dgm:spPr/>
    </dgm:pt>
    <dgm:pt modelId="{FE9E26FE-5B76-4CA4-99F8-F7D40189D376}" type="pres">
      <dgm:prSet presAssocID="{816AC99B-ED82-410A-9AAE-8D36B4120EAC}" presName="parTxOnly" presStyleLbl="node1" presStyleIdx="4" presStyleCnt="7">
        <dgm:presLayoutVars>
          <dgm:chMax val="0"/>
          <dgm:chPref val="0"/>
          <dgm:bulletEnabled val="1"/>
        </dgm:presLayoutVars>
      </dgm:prSet>
      <dgm:spPr/>
      <dgm:t>
        <a:bodyPr/>
        <a:lstStyle/>
        <a:p>
          <a:endParaRPr lang="zh-CN" altLang="en-US"/>
        </a:p>
      </dgm:t>
    </dgm:pt>
    <dgm:pt modelId="{1B3E4D0B-76DD-4EB3-9BC8-BD9A866C7DB1}" type="pres">
      <dgm:prSet presAssocID="{A721D2D8-FD89-4A1D-AEF5-264BDDD2D248}" presName="parTxOnlySpace" presStyleCnt="0"/>
      <dgm:spPr/>
    </dgm:pt>
    <dgm:pt modelId="{7E55105D-F9E9-490B-A2A7-B272EA57E502}" type="pres">
      <dgm:prSet presAssocID="{CE32B2FB-3968-4B9B-A9FC-D8086577F8DA}" presName="parTxOnly" presStyleLbl="node1" presStyleIdx="5" presStyleCnt="7">
        <dgm:presLayoutVars>
          <dgm:chMax val="0"/>
          <dgm:chPref val="0"/>
          <dgm:bulletEnabled val="1"/>
        </dgm:presLayoutVars>
      </dgm:prSet>
      <dgm:spPr/>
      <dgm:t>
        <a:bodyPr/>
        <a:lstStyle/>
        <a:p>
          <a:endParaRPr lang="zh-CN" altLang="en-US"/>
        </a:p>
      </dgm:t>
    </dgm:pt>
    <dgm:pt modelId="{40593297-0682-4734-9071-2702AB4DECA3}" type="pres">
      <dgm:prSet presAssocID="{0EBBF9E1-7113-4767-BFE7-7F58D76E6EF7}" presName="parTxOnlySpace" presStyleCnt="0"/>
      <dgm:spPr/>
    </dgm:pt>
    <dgm:pt modelId="{F9409091-B4E7-4BA9-8CC5-7BE3C01892B9}" type="pres">
      <dgm:prSet presAssocID="{01F6964F-88F4-4741-A638-72F4F1C4F6D6}" presName="parTxOnly" presStyleLbl="node1" presStyleIdx="6" presStyleCnt="7">
        <dgm:presLayoutVars>
          <dgm:chMax val="0"/>
          <dgm:chPref val="0"/>
          <dgm:bulletEnabled val="1"/>
        </dgm:presLayoutVars>
      </dgm:prSet>
      <dgm:spPr/>
      <dgm:t>
        <a:bodyPr/>
        <a:lstStyle/>
        <a:p>
          <a:endParaRPr lang="zh-CN" altLang="en-US"/>
        </a:p>
      </dgm:t>
    </dgm:pt>
  </dgm:ptLst>
  <dgm:cxnLst>
    <dgm:cxn modelId="{BD9258D1-9B5B-418C-84E5-32CF2D29430E}" srcId="{390CA737-37C8-4282-8E19-7E09BA3CF6DE}" destId="{01F6964F-88F4-4741-A638-72F4F1C4F6D6}" srcOrd="6" destOrd="0" parTransId="{6B69ECA1-5C76-4DB5-B57D-0CD72091BA8B}" sibTransId="{06033DBF-D806-4213-AB16-3E8AEDD9CFCA}"/>
    <dgm:cxn modelId="{69507729-FE06-4B6D-9DB4-45F6E6DE747F}" srcId="{390CA737-37C8-4282-8E19-7E09BA3CF6DE}" destId="{7070FBF2-20EC-4060-9BE3-B9A8318F982B}" srcOrd="2" destOrd="0" parTransId="{BA954F0F-B6E1-41D9-82BA-208152FE4CDC}" sibTransId="{09F3430F-4601-48D2-9CE2-E630CD6EA9B7}"/>
    <dgm:cxn modelId="{421A0ED3-7560-4B96-9811-5D7FDC2462EE}" type="presOf" srcId="{816AC99B-ED82-410A-9AAE-8D36B4120EAC}" destId="{FE9E26FE-5B76-4CA4-99F8-F7D40189D376}" srcOrd="0" destOrd="0" presId="urn:microsoft.com/office/officeart/2005/8/layout/chevron1"/>
    <dgm:cxn modelId="{9A46AC43-6BC4-45CF-B88B-61DB3DA01E5D}" srcId="{390CA737-37C8-4282-8E19-7E09BA3CF6DE}" destId="{FF260323-86E2-4355-80E0-2E7BB6873251}" srcOrd="1" destOrd="0" parTransId="{419F2693-97B0-4040-A8D8-5B8C08244A1B}" sibTransId="{20EACF52-843E-4760-B38D-B9270FBE62DE}"/>
    <dgm:cxn modelId="{5A24AC24-64DF-4C2A-B548-9601EC8E6D80}" type="presOf" srcId="{7070FBF2-20EC-4060-9BE3-B9A8318F982B}" destId="{5BC66929-BB44-4540-89AD-900F6BAA3D5A}" srcOrd="0" destOrd="0" presId="urn:microsoft.com/office/officeart/2005/8/layout/chevron1"/>
    <dgm:cxn modelId="{2E5461CC-8AD3-4B45-9FC1-C8B331C1A940}" type="presOf" srcId="{A641EBC0-C691-486A-82EA-E26B26FABF61}" destId="{E477817B-542D-431C-9A5D-463AB5C7AF69}" srcOrd="0" destOrd="0" presId="urn:microsoft.com/office/officeart/2005/8/layout/chevron1"/>
    <dgm:cxn modelId="{283E4C7A-3E24-46B9-BA92-5CC9A948DEC8}" srcId="{390CA737-37C8-4282-8E19-7E09BA3CF6DE}" destId="{1137ED97-C0F3-4F92-9E32-0E08161F099D}" srcOrd="0" destOrd="0" parTransId="{D95F9F4A-39E5-4923-9FC3-1ED14BE26F07}" sibTransId="{AE2F1324-F0C5-4FCF-8A9C-43872F955E45}"/>
    <dgm:cxn modelId="{186AF822-526C-411D-9AA7-2981915F6D55}" type="presOf" srcId="{390CA737-37C8-4282-8E19-7E09BA3CF6DE}" destId="{E84AFAD6-245B-4C8D-A0FE-BC459E4452D8}" srcOrd="0" destOrd="0" presId="urn:microsoft.com/office/officeart/2005/8/layout/chevron1"/>
    <dgm:cxn modelId="{F1D1A31C-521B-4363-8287-BAF0F6D62A40}" type="presOf" srcId="{1137ED97-C0F3-4F92-9E32-0E08161F099D}" destId="{ADB10A62-2F2B-4B20-8DBE-ECA31C59B8F2}" srcOrd="0" destOrd="0" presId="urn:microsoft.com/office/officeart/2005/8/layout/chevron1"/>
    <dgm:cxn modelId="{29E8F836-80FF-4FD0-B4AC-4F57D8BE40E7}" srcId="{390CA737-37C8-4282-8E19-7E09BA3CF6DE}" destId="{A641EBC0-C691-486A-82EA-E26B26FABF61}" srcOrd="3" destOrd="0" parTransId="{0F9A880E-856D-4DC0-8D27-1C188DE6DCA9}" sibTransId="{71FAA50C-1CDA-4D72-812C-FAFD6A4A9400}"/>
    <dgm:cxn modelId="{E6B7AEF4-075D-41A5-AD92-3A9AAE96E958}" srcId="{390CA737-37C8-4282-8E19-7E09BA3CF6DE}" destId="{CE32B2FB-3968-4B9B-A9FC-D8086577F8DA}" srcOrd="5" destOrd="0" parTransId="{3F30A292-4EE2-467C-AA10-82E64E93FD9F}" sibTransId="{0EBBF9E1-7113-4767-BFE7-7F58D76E6EF7}"/>
    <dgm:cxn modelId="{61704E30-F2EC-487E-B09E-378CD57BE0A5}" type="presOf" srcId="{CE32B2FB-3968-4B9B-A9FC-D8086577F8DA}" destId="{7E55105D-F9E9-490B-A2A7-B272EA57E502}" srcOrd="0" destOrd="0" presId="urn:microsoft.com/office/officeart/2005/8/layout/chevron1"/>
    <dgm:cxn modelId="{FA51E2BB-7004-4008-ABA1-59A8C0AC4841}" srcId="{390CA737-37C8-4282-8E19-7E09BA3CF6DE}" destId="{816AC99B-ED82-410A-9AAE-8D36B4120EAC}" srcOrd="4" destOrd="0" parTransId="{6B7838AE-72A5-4F66-9F5D-C54197E45440}" sibTransId="{A721D2D8-FD89-4A1D-AEF5-264BDDD2D248}"/>
    <dgm:cxn modelId="{576F74B2-7135-4524-8DE8-5C0EE0038F3E}" type="presOf" srcId="{01F6964F-88F4-4741-A638-72F4F1C4F6D6}" destId="{F9409091-B4E7-4BA9-8CC5-7BE3C01892B9}" srcOrd="0" destOrd="0" presId="urn:microsoft.com/office/officeart/2005/8/layout/chevron1"/>
    <dgm:cxn modelId="{11B14276-F874-49CF-A5BB-DCC9C7854BF4}" type="presOf" srcId="{FF260323-86E2-4355-80E0-2E7BB6873251}" destId="{F442949F-FED7-454B-8878-3484C2834557}" srcOrd="0" destOrd="0" presId="urn:microsoft.com/office/officeart/2005/8/layout/chevron1"/>
    <dgm:cxn modelId="{AB51E68A-4258-4173-8649-5AA67D12C884}" type="presParOf" srcId="{E84AFAD6-245B-4C8D-A0FE-BC459E4452D8}" destId="{ADB10A62-2F2B-4B20-8DBE-ECA31C59B8F2}" srcOrd="0" destOrd="0" presId="urn:microsoft.com/office/officeart/2005/8/layout/chevron1"/>
    <dgm:cxn modelId="{8A0D8301-6B07-4920-AAE2-BC80AF51B9CD}" type="presParOf" srcId="{E84AFAD6-245B-4C8D-A0FE-BC459E4452D8}" destId="{F45F7DF9-F1D5-4F32-922A-E47AFEC89BDA}" srcOrd="1" destOrd="0" presId="urn:microsoft.com/office/officeart/2005/8/layout/chevron1"/>
    <dgm:cxn modelId="{32EAA592-E1DF-42BE-9CFB-C623728FC01D}" type="presParOf" srcId="{E84AFAD6-245B-4C8D-A0FE-BC459E4452D8}" destId="{F442949F-FED7-454B-8878-3484C2834557}" srcOrd="2" destOrd="0" presId="urn:microsoft.com/office/officeart/2005/8/layout/chevron1"/>
    <dgm:cxn modelId="{CF79BDC9-0BDD-41B2-BCDA-B39AFB770F6E}" type="presParOf" srcId="{E84AFAD6-245B-4C8D-A0FE-BC459E4452D8}" destId="{A6F9E454-8BCF-4437-AC0D-98CD817967C0}" srcOrd="3" destOrd="0" presId="urn:microsoft.com/office/officeart/2005/8/layout/chevron1"/>
    <dgm:cxn modelId="{2337CBE2-07C7-4E80-B5D1-3E336BF76D39}" type="presParOf" srcId="{E84AFAD6-245B-4C8D-A0FE-BC459E4452D8}" destId="{5BC66929-BB44-4540-89AD-900F6BAA3D5A}" srcOrd="4" destOrd="0" presId="urn:microsoft.com/office/officeart/2005/8/layout/chevron1"/>
    <dgm:cxn modelId="{BFF26197-7890-4C9C-A0C6-D25962BAEA13}" type="presParOf" srcId="{E84AFAD6-245B-4C8D-A0FE-BC459E4452D8}" destId="{8CC469F6-9778-42DB-A225-275A7E80A004}" srcOrd="5" destOrd="0" presId="urn:microsoft.com/office/officeart/2005/8/layout/chevron1"/>
    <dgm:cxn modelId="{90CA841E-05A3-44C2-A11B-A5DE04D63846}" type="presParOf" srcId="{E84AFAD6-245B-4C8D-A0FE-BC459E4452D8}" destId="{E477817B-542D-431C-9A5D-463AB5C7AF69}" srcOrd="6" destOrd="0" presId="urn:microsoft.com/office/officeart/2005/8/layout/chevron1"/>
    <dgm:cxn modelId="{B43DEC0F-6413-4CC5-A6B8-F3406A123445}" type="presParOf" srcId="{E84AFAD6-245B-4C8D-A0FE-BC459E4452D8}" destId="{48A79109-635C-4784-B387-931F42DB0491}" srcOrd="7" destOrd="0" presId="urn:microsoft.com/office/officeart/2005/8/layout/chevron1"/>
    <dgm:cxn modelId="{0CFB74D3-857F-40D0-83ED-8815D594FE9E}" type="presParOf" srcId="{E84AFAD6-245B-4C8D-A0FE-BC459E4452D8}" destId="{FE9E26FE-5B76-4CA4-99F8-F7D40189D376}" srcOrd="8" destOrd="0" presId="urn:microsoft.com/office/officeart/2005/8/layout/chevron1"/>
    <dgm:cxn modelId="{28081651-4482-45CD-AE99-934D1C13D749}" type="presParOf" srcId="{E84AFAD6-245B-4C8D-A0FE-BC459E4452D8}" destId="{1B3E4D0B-76DD-4EB3-9BC8-BD9A866C7DB1}" srcOrd="9" destOrd="0" presId="urn:microsoft.com/office/officeart/2005/8/layout/chevron1"/>
    <dgm:cxn modelId="{C7911FE1-2637-4781-A6D7-35161BF242C3}" type="presParOf" srcId="{E84AFAD6-245B-4C8D-A0FE-BC459E4452D8}" destId="{7E55105D-F9E9-490B-A2A7-B272EA57E502}" srcOrd="10" destOrd="0" presId="urn:microsoft.com/office/officeart/2005/8/layout/chevron1"/>
    <dgm:cxn modelId="{F0A2624C-0DA4-404B-A0D5-4A5EE8641737}" type="presParOf" srcId="{E84AFAD6-245B-4C8D-A0FE-BC459E4452D8}" destId="{40593297-0682-4734-9071-2702AB4DECA3}" srcOrd="11" destOrd="0" presId="urn:microsoft.com/office/officeart/2005/8/layout/chevron1"/>
    <dgm:cxn modelId="{D390769D-7267-419E-8943-0DBDE91773DB}" type="presParOf" srcId="{E84AFAD6-245B-4C8D-A0FE-BC459E4452D8}" destId="{F9409091-B4E7-4BA9-8CC5-7BE3C01892B9}" srcOrd="12"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90CA737-37C8-4282-8E19-7E09BA3CF6DE}" type="doc">
      <dgm:prSet loTypeId="urn:microsoft.com/office/officeart/2005/8/layout/chevron1" loCatId="process" qsTypeId="urn:microsoft.com/office/officeart/2005/8/quickstyle/simple5#13" qsCatId="simple" csTypeId="urn:microsoft.com/office/officeart/2005/8/colors/accent5_2#13" csCatId="accent5" phldr="1"/>
      <dgm:spPr/>
      <dgm:t>
        <a:bodyPr/>
        <a:lstStyle/>
        <a:p>
          <a:endParaRPr lang="zh-CN" altLang="en-US"/>
        </a:p>
      </dgm:t>
    </dgm:pt>
    <dgm:pt modelId="{1137ED97-C0F3-4F92-9E32-0E08161F099D}">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封面</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D95F9F4A-39E5-4923-9FC3-1ED14BE26F07}" cxnId="{3112A0BE-C019-4BEE-9F85-769C40DE7785}"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E2F1324-F0C5-4FCF-8A9C-43872F955E45}" cxnId="{3112A0BE-C019-4BEE-9F85-769C40DE7785}"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FF260323-86E2-4355-80E0-2E7BB6873251}">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摘要</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419F2693-97B0-4040-A8D8-5B8C08244A1B}" cxnId="{BC219900-ED1B-4821-ACBD-CA27F7A1FF81}"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20EACF52-843E-4760-B38D-B9270FBE62DE}" cxnId="{BC219900-ED1B-4821-ACBD-CA27F7A1FF81}"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070FBF2-20EC-4060-9BE3-B9A8318F982B}">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目录</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BA954F0F-B6E1-41D9-82BA-208152FE4CDC}" cxnId="{EEC2D0C7-3EE5-4CE9-AA89-F341BEB27F13}"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9F3430F-4601-48D2-9CE2-E630CD6EA9B7}" cxnId="{EEC2D0C7-3EE5-4CE9-AA89-F341BEB27F13}"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641EBC0-C691-486A-82EA-E26B26FABF61}">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正文</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0F9A880E-856D-4DC0-8D27-1C188DE6DCA9}" cxnId="{88638133-AFD1-4846-ADC8-AB3F221E483F}"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1FAA50C-1CDA-4D72-812C-FAFD6A4A9400}" cxnId="{88638133-AFD1-4846-ADC8-AB3F221E483F}"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816AC99B-ED82-410A-9AAE-8D36B4120EAC}">
      <dgm:prSet custT="1"/>
      <dgm:spPr/>
      <dgm:t>
        <a:bodyPr/>
        <a:lstStyle/>
        <a:p>
          <a:r>
            <a:rPr lang="zh-CN" altLang="en-US" sz="1800" b="1">
              <a:latin typeface="微软雅黑" panose="020B0503020204020204" pitchFamily="34" charset="-122"/>
              <a:ea typeface="微软雅黑" panose="020B0503020204020204" pitchFamily="34" charset="-122"/>
            </a:rPr>
            <a:t>致谢</a:t>
          </a:r>
          <a:endParaRPr lang="zh-CN" altLang="en-US" sz="1800" b="1" dirty="0">
            <a:latin typeface="微软雅黑" panose="020B0503020204020204" pitchFamily="34" charset="-122"/>
            <a:ea typeface="微软雅黑" panose="020B0503020204020204" pitchFamily="34" charset="-122"/>
          </a:endParaRPr>
        </a:p>
      </dgm:t>
    </dgm:pt>
    <dgm:pt modelId="{6B7838AE-72A5-4F66-9F5D-C54197E45440}" cxnId="{5FA42693-B6DD-4625-B595-F50B11F47F67}"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721D2D8-FD89-4A1D-AEF5-264BDDD2D248}" cxnId="{5FA42693-B6DD-4625-B595-F50B11F47F67}"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CE32B2FB-3968-4B9B-A9FC-D8086577F8DA}">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参考文献</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3F30A292-4EE2-467C-AA10-82E64E93FD9F}" cxnId="{362DFE3E-D50E-42E1-882B-8A43D8027A26}"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EBBF9E1-7113-4767-BFE7-7F58D76E6EF7}" cxnId="{362DFE3E-D50E-42E1-882B-8A43D8027A26}"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1F6964F-88F4-4741-A638-72F4F1C4F6D6}">
      <dgm:prSet phldr="0" custT="1"/>
      <dgm:spPr>
        <a:solidFill>
          <a:schemeClr val="bg1">
            <a:lumMod val="85000"/>
          </a:schemeClr>
        </a:solidFill>
      </dgm:spPr>
      <dgm:t>
        <a:bodyPr vert="horz" wrap="square"/>
        <a:lstStyle/>
        <a:p>
          <a:pPr>
            <a:lnSpc>
              <a:spcPct val="100000"/>
            </a:lnSpc>
            <a:spcBef>
              <a:spcPct val="0"/>
            </a:spcBef>
            <a:spcAft>
              <a:spcPct val="35000"/>
            </a:spcAft>
          </a:pPr>
          <a:r>
            <a:rPr lang="zh-CN" altLang="en-US" sz="18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6B69ECA1-5C76-4DB5-B57D-0CD72091BA8B}" cxnId="{7A6436B2-17AA-4EE5-AE70-6C74A242DDA1}"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6033DBF-D806-4213-AB16-3E8AEDD9CFCA}" cxnId="{7A6436B2-17AA-4EE5-AE70-6C74A242DDA1}"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E84AFAD6-245B-4C8D-A0FE-BC459E4452D8}" type="pres">
      <dgm:prSet presAssocID="{390CA737-37C8-4282-8E19-7E09BA3CF6DE}" presName="Name0" presStyleCnt="0">
        <dgm:presLayoutVars>
          <dgm:dir/>
          <dgm:animLvl val="lvl"/>
          <dgm:resizeHandles val="exact"/>
        </dgm:presLayoutVars>
      </dgm:prSet>
      <dgm:spPr/>
      <dgm:t>
        <a:bodyPr/>
        <a:lstStyle/>
        <a:p>
          <a:endParaRPr lang="zh-CN" altLang="en-US"/>
        </a:p>
      </dgm:t>
    </dgm:pt>
    <dgm:pt modelId="{ADB10A62-2F2B-4B20-8DBE-ECA31C59B8F2}" type="pres">
      <dgm:prSet presAssocID="{1137ED97-C0F3-4F92-9E32-0E08161F099D}" presName="parTxOnly" presStyleLbl="node1" presStyleIdx="0" presStyleCnt="7">
        <dgm:presLayoutVars>
          <dgm:chMax val="0"/>
          <dgm:chPref val="0"/>
          <dgm:bulletEnabled val="1"/>
        </dgm:presLayoutVars>
      </dgm:prSet>
      <dgm:spPr/>
      <dgm:t>
        <a:bodyPr/>
        <a:lstStyle/>
        <a:p>
          <a:endParaRPr lang="zh-CN" altLang="en-US"/>
        </a:p>
      </dgm:t>
    </dgm:pt>
    <dgm:pt modelId="{F45F7DF9-F1D5-4F32-922A-E47AFEC89BDA}" type="pres">
      <dgm:prSet presAssocID="{AE2F1324-F0C5-4FCF-8A9C-43872F955E45}" presName="parTxOnlySpace" presStyleCnt="0"/>
      <dgm:spPr/>
    </dgm:pt>
    <dgm:pt modelId="{F442949F-FED7-454B-8878-3484C2834557}" type="pres">
      <dgm:prSet presAssocID="{FF260323-86E2-4355-80E0-2E7BB6873251}" presName="parTxOnly" presStyleLbl="node1" presStyleIdx="1" presStyleCnt="7">
        <dgm:presLayoutVars>
          <dgm:chMax val="0"/>
          <dgm:chPref val="0"/>
          <dgm:bulletEnabled val="1"/>
        </dgm:presLayoutVars>
      </dgm:prSet>
      <dgm:spPr/>
      <dgm:t>
        <a:bodyPr/>
        <a:lstStyle/>
        <a:p>
          <a:endParaRPr lang="zh-CN" altLang="en-US"/>
        </a:p>
      </dgm:t>
    </dgm:pt>
    <dgm:pt modelId="{A6F9E454-8BCF-4437-AC0D-98CD817967C0}" type="pres">
      <dgm:prSet presAssocID="{20EACF52-843E-4760-B38D-B9270FBE62DE}" presName="parTxOnlySpace" presStyleCnt="0"/>
      <dgm:spPr/>
    </dgm:pt>
    <dgm:pt modelId="{5BC66929-BB44-4540-89AD-900F6BAA3D5A}" type="pres">
      <dgm:prSet presAssocID="{7070FBF2-20EC-4060-9BE3-B9A8318F982B}" presName="parTxOnly" presStyleLbl="node1" presStyleIdx="2" presStyleCnt="7">
        <dgm:presLayoutVars>
          <dgm:chMax val="0"/>
          <dgm:chPref val="0"/>
          <dgm:bulletEnabled val="1"/>
        </dgm:presLayoutVars>
      </dgm:prSet>
      <dgm:spPr/>
      <dgm:t>
        <a:bodyPr/>
        <a:lstStyle/>
        <a:p>
          <a:endParaRPr lang="zh-CN" altLang="en-US"/>
        </a:p>
      </dgm:t>
    </dgm:pt>
    <dgm:pt modelId="{8CC469F6-9778-42DB-A225-275A7E80A004}" type="pres">
      <dgm:prSet presAssocID="{09F3430F-4601-48D2-9CE2-E630CD6EA9B7}" presName="parTxOnlySpace" presStyleCnt="0"/>
      <dgm:spPr/>
    </dgm:pt>
    <dgm:pt modelId="{E477817B-542D-431C-9A5D-463AB5C7AF69}" type="pres">
      <dgm:prSet presAssocID="{A641EBC0-C691-486A-82EA-E26B26FABF61}" presName="parTxOnly" presStyleLbl="node1" presStyleIdx="3" presStyleCnt="7">
        <dgm:presLayoutVars>
          <dgm:chMax val="0"/>
          <dgm:chPref val="0"/>
          <dgm:bulletEnabled val="1"/>
        </dgm:presLayoutVars>
      </dgm:prSet>
      <dgm:spPr/>
      <dgm:t>
        <a:bodyPr/>
        <a:lstStyle/>
        <a:p>
          <a:endParaRPr lang="zh-CN" altLang="en-US"/>
        </a:p>
      </dgm:t>
    </dgm:pt>
    <dgm:pt modelId="{48A79109-635C-4784-B387-931F42DB0491}" type="pres">
      <dgm:prSet presAssocID="{71FAA50C-1CDA-4D72-812C-FAFD6A4A9400}" presName="parTxOnlySpace" presStyleCnt="0"/>
      <dgm:spPr/>
    </dgm:pt>
    <dgm:pt modelId="{FE9E26FE-5B76-4CA4-99F8-F7D40189D376}" type="pres">
      <dgm:prSet presAssocID="{816AC99B-ED82-410A-9AAE-8D36B4120EAC}" presName="parTxOnly" presStyleLbl="node1" presStyleIdx="4" presStyleCnt="7">
        <dgm:presLayoutVars>
          <dgm:chMax val="0"/>
          <dgm:chPref val="0"/>
          <dgm:bulletEnabled val="1"/>
        </dgm:presLayoutVars>
      </dgm:prSet>
      <dgm:spPr/>
      <dgm:t>
        <a:bodyPr/>
        <a:lstStyle/>
        <a:p>
          <a:endParaRPr lang="zh-CN" altLang="en-US"/>
        </a:p>
      </dgm:t>
    </dgm:pt>
    <dgm:pt modelId="{1B3E4D0B-76DD-4EB3-9BC8-BD9A866C7DB1}" type="pres">
      <dgm:prSet presAssocID="{A721D2D8-FD89-4A1D-AEF5-264BDDD2D248}" presName="parTxOnlySpace" presStyleCnt="0"/>
      <dgm:spPr/>
    </dgm:pt>
    <dgm:pt modelId="{7E55105D-F9E9-490B-A2A7-B272EA57E502}" type="pres">
      <dgm:prSet presAssocID="{CE32B2FB-3968-4B9B-A9FC-D8086577F8DA}" presName="parTxOnly" presStyleLbl="node1" presStyleIdx="5" presStyleCnt="7">
        <dgm:presLayoutVars>
          <dgm:chMax val="0"/>
          <dgm:chPref val="0"/>
          <dgm:bulletEnabled val="1"/>
        </dgm:presLayoutVars>
      </dgm:prSet>
      <dgm:spPr/>
      <dgm:t>
        <a:bodyPr/>
        <a:lstStyle/>
        <a:p>
          <a:endParaRPr lang="zh-CN" altLang="en-US"/>
        </a:p>
      </dgm:t>
    </dgm:pt>
    <dgm:pt modelId="{40593297-0682-4734-9071-2702AB4DECA3}" type="pres">
      <dgm:prSet presAssocID="{0EBBF9E1-7113-4767-BFE7-7F58D76E6EF7}" presName="parTxOnlySpace" presStyleCnt="0"/>
      <dgm:spPr/>
    </dgm:pt>
    <dgm:pt modelId="{F9409091-B4E7-4BA9-8CC5-7BE3C01892B9}" type="pres">
      <dgm:prSet presAssocID="{01F6964F-88F4-4741-A638-72F4F1C4F6D6}" presName="parTxOnly" presStyleLbl="node1" presStyleIdx="6" presStyleCnt="7">
        <dgm:presLayoutVars>
          <dgm:chMax val="0"/>
          <dgm:chPref val="0"/>
          <dgm:bulletEnabled val="1"/>
        </dgm:presLayoutVars>
      </dgm:prSet>
      <dgm:spPr/>
      <dgm:t>
        <a:bodyPr/>
        <a:lstStyle/>
        <a:p>
          <a:endParaRPr lang="zh-CN" altLang="en-US"/>
        </a:p>
      </dgm:t>
    </dgm:pt>
  </dgm:ptLst>
  <dgm:cxnLst>
    <dgm:cxn modelId="{F6FA5D24-74F2-49D5-9987-32019699687F}" type="presOf" srcId="{1137ED97-C0F3-4F92-9E32-0E08161F099D}" destId="{ADB10A62-2F2B-4B20-8DBE-ECA31C59B8F2}" srcOrd="0" destOrd="0" presId="urn:microsoft.com/office/officeart/2005/8/layout/chevron1"/>
    <dgm:cxn modelId="{88638133-AFD1-4846-ADC8-AB3F221E483F}" srcId="{390CA737-37C8-4282-8E19-7E09BA3CF6DE}" destId="{A641EBC0-C691-486A-82EA-E26B26FABF61}" srcOrd="3" destOrd="0" parTransId="{0F9A880E-856D-4DC0-8D27-1C188DE6DCA9}" sibTransId="{71FAA50C-1CDA-4D72-812C-FAFD6A4A9400}"/>
    <dgm:cxn modelId="{CB7A946A-7DD1-40B9-883C-C378D1B9FD80}" type="presOf" srcId="{FF260323-86E2-4355-80E0-2E7BB6873251}" destId="{F442949F-FED7-454B-8878-3484C2834557}" srcOrd="0" destOrd="0" presId="urn:microsoft.com/office/officeart/2005/8/layout/chevron1"/>
    <dgm:cxn modelId="{8E763A8E-630B-49BE-9A9F-CF99E4C3A5C0}" type="presOf" srcId="{7070FBF2-20EC-4060-9BE3-B9A8318F982B}" destId="{5BC66929-BB44-4540-89AD-900F6BAA3D5A}" srcOrd="0" destOrd="0" presId="urn:microsoft.com/office/officeart/2005/8/layout/chevron1"/>
    <dgm:cxn modelId="{7A6436B2-17AA-4EE5-AE70-6C74A242DDA1}" srcId="{390CA737-37C8-4282-8E19-7E09BA3CF6DE}" destId="{01F6964F-88F4-4741-A638-72F4F1C4F6D6}" srcOrd="6" destOrd="0" parTransId="{6B69ECA1-5C76-4DB5-B57D-0CD72091BA8B}" sibTransId="{06033DBF-D806-4213-AB16-3E8AEDD9CFCA}"/>
    <dgm:cxn modelId="{29CD15CD-334A-442D-9650-338427ED1BE8}" type="presOf" srcId="{01F6964F-88F4-4741-A638-72F4F1C4F6D6}" destId="{F9409091-B4E7-4BA9-8CC5-7BE3C01892B9}" srcOrd="0" destOrd="0" presId="urn:microsoft.com/office/officeart/2005/8/layout/chevron1"/>
    <dgm:cxn modelId="{5FA42693-B6DD-4625-B595-F50B11F47F67}" srcId="{390CA737-37C8-4282-8E19-7E09BA3CF6DE}" destId="{816AC99B-ED82-410A-9AAE-8D36B4120EAC}" srcOrd="4" destOrd="0" parTransId="{6B7838AE-72A5-4F66-9F5D-C54197E45440}" sibTransId="{A721D2D8-FD89-4A1D-AEF5-264BDDD2D248}"/>
    <dgm:cxn modelId="{3112A0BE-C019-4BEE-9F85-769C40DE7785}" srcId="{390CA737-37C8-4282-8E19-7E09BA3CF6DE}" destId="{1137ED97-C0F3-4F92-9E32-0E08161F099D}" srcOrd="0" destOrd="0" parTransId="{D95F9F4A-39E5-4923-9FC3-1ED14BE26F07}" sibTransId="{AE2F1324-F0C5-4FCF-8A9C-43872F955E45}"/>
    <dgm:cxn modelId="{0CD8FEC5-09E6-42BC-86EE-5A7D591F19DC}" type="presOf" srcId="{390CA737-37C8-4282-8E19-7E09BA3CF6DE}" destId="{E84AFAD6-245B-4C8D-A0FE-BC459E4452D8}" srcOrd="0" destOrd="0" presId="urn:microsoft.com/office/officeart/2005/8/layout/chevron1"/>
    <dgm:cxn modelId="{333B7EC1-96DA-4EC5-8965-C9A5D8AB121B}" type="presOf" srcId="{A641EBC0-C691-486A-82EA-E26B26FABF61}" destId="{E477817B-542D-431C-9A5D-463AB5C7AF69}" srcOrd="0" destOrd="0" presId="urn:microsoft.com/office/officeart/2005/8/layout/chevron1"/>
    <dgm:cxn modelId="{EEC2D0C7-3EE5-4CE9-AA89-F341BEB27F13}" srcId="{390CA737-37C8-4282-8E19-7E09BA3CF6DE}" destId="{7070FBF2-20EC-4060-9BE3-B9A8318F982B}" srcOrd="2" destOrd="0" parTransId="{BA954F0F-B6E1-41D9-82BA-208152FE4CDC}" sibTransId="{09F3430F-4601-48D2-9CE2-E630CD6EA9B7}"/>
    <dgm:cxn modelId="{362DFE3E-D50E-42E1-882B-8A43D8027A26}" srcId="{390CA737-37C8-4282-8E19-7E09BA3CF6DE}" destId="{CE32B2FB-3968-4B9B-A9FC-D8086577F8DA}" srcOrd="5" destOrd="0" parTransId="{3F30A292-4EE2-467C-AA10-82E64E93FD9F}" sibTransId="{0EBBF9E1-7113-4767-BFE7-7F58D76E6EF7}"/>
    <dgm:cxn modelId="{49B3AC4A-EB28-4A8E-B0BD-3DF63176F318}" type="presOf" srcId="{CE32B2FB-3968-4B9B-A9FC-D8086577F8DA}" destId="{7E55105D-F9E9-490B-A2A7-B272EA57E502}" srcOrd="0" destOrd="0" presId="urn:microsoft.com/office/officeart/2005/8/layout/chevron1"/>
    <dgm:cxn modelId="{21FE5D1F-ED37-4925-8A16-0EB41F27A987}" type="presOf" srcId="{816AC99B-ED82-410A-9AAE-8D36B4120EAC}" destId="{FE9E26FE-5B76-4CA4-99F8-F7D40189D376}" srcOrd="0" destOrd="0" presId="urn:microsoft.com/office/officeart/2005/8/layout/chevron1"/>
    <dgm:cxn modelId="{BC219900-ED1B-4821-ACBD-CA27F7A1FF81}" srcId="{390CA737-37C8-4282-8E19-7E09BA3CF6DE}" destId="{FF260323-86E2-4355-80E0-2E7BB6873251}" srcOrd="1" destOrd="0" parTransId="{419F2693-97B0-4040-A8D8-5B8C08244A1B}" sibTransId="{20EACF52-843E-4760-B38D-B9270FBE62DE}"/>
    <dgm:cxn modelId="{0D0CFEB5-D029-42BB-B536-36D30159697B}" type="presParOf" srcId="{E84AFAD6-245B-4C8D-A0FE-BC459E4452D8}" destId="{ADB10A62-2F2B-4B20-8DBE-ECA31C59B8F2}" srcOrd="0" destOrd="0" presId="urn:microsoft.com/office/officeart/2005/8/layout/chevron1"/>
    <dgm:cxn modelId="{C20229D9-0132-4DE2-B079-EF0DE29C42D0}" type="presParOf" srcId="{E84AFAD6-245B-4C8D-A0FE-BC459E4452D8}" destId="{F45F7DF9-F1D5-4F32-922A-E47AFEC89BDA}" srcOrd="1" destOrd="0" presId="urn:microsoft.com/office/officeart/2005/8/layout/chevron1"/>
    <dgm:cxn modelId="{4305946E-E20E-44EB-BD62-AFD2757A090E}" type="presParOf" srcId="{E84AFAD6-245B-4C8D-A0FE-BC459E4452D8}" destId="{F442949F-FED7-454B-8878-3484C2834557}" srcOrd="2" destOrd="0" presId="urn:microsoft.com/office/officeart/2005/8/layout/chevron1"/>
    <dgm:cxn modelId="{3CFB5391-52FF-4026-90CE-822EE02DA0A4}" type="presParOf" srcId="{E84AFAD6-245B-4C8D-A0FE-BC459E4452D8}" destId="{A6F9E454-8BCF-4437-AC0D-98CD817967C0}" srcOrd="3" destOrd="0" presId="urn:microsoft.com/office/officeart/2005/8/layout/chevron1"/>
    <dgm:cxn modelId="{85D128A7-CEBB-4BEC-9EC4-36CC005D8166}" type="presParOf" srcId="{E84AFAD6-245B-4C8D-A0FE-BC459E4452D8}" destId="{5BC66929-BB44-4540-89AD-900F6BAA3D5A}" srcOrd="4" destOrd="0" presId="urn:microsoft.com/office/officeart/2005/8/layout/chevron1"/>
    <dgm:cxn modelId="{14E7490E-BD59-450E-A61E-995B1E90CCB8}" type="presParOf" srcId="{E84AFAD6-245B-4C8D-A0FE-BC459E4452D8}" destId="{8CC469F6-9778-42DB-A225-275A7E80A004}" srcOrd="5" destOrd="0" presId="urn:microsoft.com/office/officeart/2005/8/layout/chevron1"/>
    <dgm:cxn modelId="{4EB807C0-90E6-4778-AA46-8FE5323DDDD5}" type="presParOf" srcId="{E84AFAD6-245B-4C8D-A0FE-BC459E4452D8}" destId="{E477817B-542D-431C-9A5D-463AB5C7AF69}" srcOrd="6" destOrd="0" presId="urn:microsoft.com/office/officeart/2005/8/layout/chevron1"/>
    <dgm:cxn modelId="{69F95D03-6A85-4E01-9650-8539F3F8AFDF}" type="presParOf" srcId="{E84AFAD6-245B-4C8D-A0FE-BC459E4452D8}" destId="{48A79109-635C-4784-B387-931F42DB0491}" srcOrd="7" destOrd="0" presId="urn:microsoft.com/office/officeart/2005/8/layout/chevron1"/>
    <dgm:cxn modelId="{35EE9BC7-4578-4CF9-80CD-A1B3F6ED68E7}" type="presParOf" srcId="{E84AFAD6-245B-4C8D-A0FE-BC459E4452D8}" destId="{FE9E26FE-5B76-4CA4-99F8-F7D40189D376}" srcOrd="8" destOrd="0" presId="urn:microsoft.com/office/officeart/2005/8/layout/chevron1"/>
    <dgm:cxn modelId="{DDB7D08B-3830-4057-BE6C-8184D90CFB35}" type="presParOf" srcId="{E84AFAD6-245B-4C8D-A0FE-BC459E4452D8}" destId="{1B3E4D0B-76DD-4EB3-9BC8-BD9A866C7DB1}" srcOrd="9" destOrd="0" presId="urn:microsoft.com/office/officeart/2005/8/layout/chevron1"/>
    <dgm:cxn modelId="{87951CF0-65BF-4A30-A285-52E8F1CDBC50}" type="presParOf" srcId="{E84AFAD6-245B-4C8D-A0FE-BC459E4452D8}" destId="{7E55105D-F9E9-490B-A2A7-B272EA57E502}" srcOrd="10" destOrd="0" presId="urn:microsoft.com/office/officeart/2005/8/layout/chevron1"/>
    <dgm:cxn modelId="{B2F2C2E8-27A5-41A7-8974-37F582EC428B}" type="presParOf" srcId="{E84AFAD6-245B-4C8D-A0FE-BC459E4452D8}" destId="{40593297-0682-4734-9071-2702AB4DECA3}" srcOrd="11" destOrd="0" presId="urn:microsoft.com/office/officeart/2005/8/layout/chevron1"/>
    <dgm:cxn modelId="{EEDF3840-6572-41B7-BF74-EFC93BE565F3}" type="presParOf" srcId="{E84AFAD6-245B-4C8D-A0FE-BC459E4452D8}" destId="{F9409091-B4E7-4BA9-8CC5-7BE3C01892B9}" srcOrd="12"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90CA737-37C8-4282-8E19-7E09BA3CF6DE}" type="doc">
      <dgm:prSet loTypeId="urn:microsoft.com/office/officeart/2005/8/layout/chevron1" loCatId="process" qsTypeId="urn:microsoft.com/office/officeart/2005/8/quickstyle/simple5#14" qsCatId="simple" csTypeId="urn:microsoft.com/office/officeart/2005/8/colors/accent5_2#14" csCatId="accent5" phldr="1"/>
      <dgm:spPr/>
      <dgm:t>
        <a:bodyPr/>
        <a:lstStyle/>
        <a:p>
          <a:endParaRPr lang="zh-CN" altLang="en-US"/>
        </a:p>
      </dgm:t>
    </dgm:pt>
    <dgm:pt modelId="{1137ED97-C0F3-4F92-9E32-0E08161F099D}">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封面</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D95F9F4A-39E5-4923-9FC3-1ED14BE26F07}" cxnId="{00726695-E8C9-4EF6-9707-07BD60755BF1}"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E2F1324-F0C5-4FCF-8A9C-43872F955E45}" cxnId="{00726695-E8C9-4EF6-9707-07BD60755BF1}"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FF260323-86E2-4355-80E0-2E7BB6873251}">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摘要</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419F2693-97B0-4040-A8D8-5B8C08244A1B}" cxnId="{2ADB2F5B-757B-4B02-9ADC-C6D28598D5DC}"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20EACF52-843E-4760-B38D-B9270FBE62DE}" cxnId="{2ADB2F5B-757B-4B02-9ADC-C6D28598D5DC}"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070FBF2-20EC-4060-9BE3-B9A8318F982B}">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目录</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BA954F0F-B6E1-41D9-82BA-208152FE4CDC}" cxnId="{64C0136D-2622-4CCE-AB31-CE4BBF4EF6DA}"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9F3430F-4601-48D2-9CE2-E630CD6EA9B7}" cxnId="{64C0136D-2622-4CCE-AB31-CE4BBF4EF6DA}"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641EBC0-C691-486A-82EA-E26B26FABF61}">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正文</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0F9A880E-856D-4DC0-8D27-1C188DE6DCA9}" cxnId="{681FCE0E-216C-4C3C-965B-4A8636242677}"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1FAA50C-1CDA-4D72-812C-FAFD6A4A9400}" cxnId="{681FCE0E-216C-4C3C-965B-4A8636242677}"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816AC99B-ED82-410A-9AAE-8D36B4120EAC}">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致谢</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6B7838AE-72A5-4F66-9F5D-C54197E45440}" cxnId="{F2C9712E-F7D6-4D20-B8E7-2E4751365E98}"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721D2D8-FD89-4A1D-AEF5-264BDDD2D248}" cxnId="{F2C9712E-F7D6-4D20-B8E7-2E4751365E98}"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CE32B2FB-3968-4B9B-A9FC-D8086577F8DA}">
      <dgm:prSet custT="1"/>
      <dgm:spPr/>
      <dgm:t>
        <a:bodyPr/>
        <a:lstStyle/>
        <a:p>
          <a:r>
            <a:rPr lang="zh-CN" altLang="en-US" sz="1800" b="1">
              <a:latin typeface="微软雅黑" panose="020B0503020204020204" pitchFamily="34" charset="-122"/>
              <a:ea typeface="微软雅黑" panose="020B0503020204020204" pitchFamily="34" charset="-122"/>
            </a:rPr>
            <a:t>参考文献</a:t>
          </a:r>
          <a:endParaRPr lang="zh-CN" altLang="en-US" sz="1800" b="1" dirty="0">
            <a:latin typeface="微软雅黑" panose="020B0503020204020204" pitchFamily="34" charset="-122"/>
            <a:ea typeface="微软雅黑" panose="020B0503020204020204" pitchFamily="34" charset="-122"/>
          </a:endParaRPr>
        </a:p>
      </dgm:t>
    </dgm:pt>
    <dgm:pt modelId="{3F30A292-4EE2-467C-AA10-82E64E93FD9F}" cxnId="{5F1E1EE7-EFD5-400A-8D30-E118659CDF6B}"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EBBF9E1-7113-4767-BFE7-7F58D76E6EF7}" cxnId="{5F1E1EE7-EFD5-400A-8D30-E118659CDF6B}"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1F6964F-88F4-4741-A638-72F4F1C4F6D6}">
      <dgm:prSet phldr="0" custT="1"/>
      <dgm:spPr>
        <a:solidFill>
          <a:schemeClr val="bg1">
            <a:lumMod val="85000"/>
          </a:schemeClr>
        </a:solidFill>
      </dgm:spPr>
      <dgm:t>
        <a:bodyPr vert="horz" wrap="square"/>
        <a:lstStyle/>
        <a:p>
          <a:pPr>
            <a:lnSpc>
              <a:spcPct val="100000"/>
            </a:lnSpc>
            <a:spcBef>
              <a:spcPct val="0"/>
            </a:spcBef>
            <a:spcAft>
              <a:spcPct val="35000"/>
            </a:spcAft>
          </a:pPr>
          <a:r>
            <a:rPr lang="zh-CN" altLang="en-US" sz="1800" b="0">
              <a:solidFill>
                <a:schemeClr val="tx1"/>
              </a:solidFill>
              <a:latin typeface="微软雅黑" panose="020B0503020204020204" pitchFamily="34" charset="-122"/>
              <a:ea typeface="微软雅黑" panose="020B0503020204020204" pitchFamily="34" charset="-122"/>
            </a:rPr>
            <a:t>附录</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6B69ECA1-5C76-4DB5-B57D-0CD72091BA8B}" cxnId="{16C368B8-D5BE-4BD2-836C-DFC02DB5CBFE}"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6033DBF-D806-4213-AB16-3E8AEDD9CFCA}" cxnId="{16C368B8-D5BE-4BD2-836C-DFC02DB5CBFE}"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E84AFAD6-245B-4C8D-A0FE-BC459E4452D8}" type="pres">
      <dgm:prSet presAssocID="{390CA737-37C8-4282-8E19-7E09BA3CF6DE}" presName="Name0" presStyleCnt="0">
        <dgm:presLayoutVars>
          <dgm:dir/>
          <dgm:animLvl val="lvl"/>
          <dgm:resizeHandles val="exact"/>
        </dgm:presLayoutVars>
      </dgm:prSet>
      <dgm:spPr/>
      <dgm:t>
        <a:bodyPr/>
        <a:lstStyle/>
        <a:p>
          <a:endParaRPr lang="zh-CN" altLang="en-US"/>
        </a:p>
      </dgm:t>
    </dgm:pt>
    <dgm:pt modelId="{ADB10A62-2F2B-4B20-8DBE-ECA31C59B8F2}" type="pres">
      <dgm:prSet presAssocID="{1137ED97-C0F3-4F92-9E32-0E08161F099D}" presName="parTxOnly" presStyleLbl="node1" presStyleIdx="0" presStyleCnt="7">
        <dgm:presLayoutVars>
          <dgm:chMax val="0"/>
          <dgm:chPref val="0"/>
          <dgm:bulletEnabled val="1"/>
        </dgm:presLayoutVars>
      </dgm:prSet>
      <dgm:spPr/>
      <dgm:t>
        <a:bodyPr/>
        <a:lstStyle/>
        <a:p>
          <a:endParaRPr lang="zh-CN" altLang="en-US"/>
        </a:p>
      </dgm:t>
    </dgm:pt>
    <dgm:pt modelId="{F45F7DF9-F1D5-4F32-922A-E47AFEC89BDA}" type="pres">
      <dgm:prSet presAssocID="{AE2F1324-F0C5-4FCF-8A9C-43872F955E45}" presName="parTxOnlySpace" presStyleCnt="0"/>
      <dgm:spPr/>
    </dgm:pt>
    <dgm:pt modelId="{F442949F-FED7-454B-8878-3484C2834557}" type="pres">
      <dgm:prSet presAssocID="{FF260323-86E2-4355-80E0-2E7BB6873251}" presName="parTxOnly" presStyleLbl="node1" presStyleIdx="1" presStyleCnt="7">
        <dgm:presLayoutVars>
          <dgm:chMax val="0"/>
          <dgm:chPref val="0"/>
          <dgm:bulletEnabled val="1"/>
        </dgm:presLayoutVars>
      </dgm:prSet>
      <dgm:spPr/>
      <dgm:t>
        <a:bodyPr/>
        <a:lstStyle/>
        <a:p>
          <a:endParaRPr lang="zh-CN" altLang="en-US"/>
        </a:p>
      </dgm:t>
    </dgm:pt>
    <dgm:pt modelId="{A6F9E454-8BCF-4437-AC0D-98CD817967C0}" type="pres">
      <dgm:prSet presAssocID="{20EACF52-843E-4760-B38D-B9270FBE62DE}" presName="parTxOnlySpace" presStyleCnt="0"/>
      <dgm:spPr/>
    </dgm:pt>
    <dgm:pt modelId="{5BC66929-BB44-4540-89AD-900F6BAA3D5A}" type="pres">
      <dgm:prSet presAssocID="{7070FBF2-20EC-4060-9BE3-B9A8318F982B}" presName="parTxOnly" presStyleLbl="node1" presStyleIdx="2" presStyleCnt="7">
        <dgm:presLayoutVars>
          <dgm:chMax val="0"/>
          <dgm:chPref val="0"/>
          <dgm:bulletEnabled val="1"/>
        </dgm:presLayoutVars>
      </dgm:prSet>
      <dgm:spPr/>
      <dgm:t>
        <a:bodyPr/>
        <a:lstStyle/>
        <a:p>
          <a:endParaRPr lang="zh-CN" altLang="en-US"/>
        </a:p>
      </dgm:t>
    </dgm:pt>
    <dgm:pt modelId="{8CC469F6-9778-42DB-A225-275A7E80A004}" type="pres">
      <dgm:prSet presAssocID="{09F3430F-4601-48D2-9CE2-E630CD6EA9B7}" presName="parTxOnlySpace" presStyleCnt="0"/>
      <dgm:spPr/>
    </dgm:pt>
    <dgm:pt modelId="{E477817B-542D-431C-9A5D-463AB5C7AF69}" type="pres">
      <dgm:prSet presAssocID="{A641EBC0-C691-486A-82EA-E26B26FABF61}" presName="parTxOnly" presStyleLbl="node1" presStyleIdx="3" presStyleCnt="7">
        <dgm:presLayoutVars>
          <dgm:chMax val="0"/>
          <dgm:chPref val="0"/>
          <dgm:bulletEnabled val="1"/>
        </dgm:presLayoutVars>
      </dgm:prSet>
      <dgm:spPr/>
      <dgm:t>
        <a:bodyPr/>
        <a:lstStyle/>
        <a:p>
          <a:endParaRPr lang="zh-CN" altLang="en-US"/>
        </a:p>
      </dgm:t>
    </dgm:pt>
    <dgm:pt modelId="{48A79109-635C-4784-B387-931F42DB0491}" type="pres">
      <dgm:prSet presAssocID="{71FAA50C-1CDA-4D72-812C-FAFD6A4A9400}" presName="parTxOnlySpace" presStyleCnt="0"/>
      <dgm:spPr/>
    </dgm:pt>
    <dgm:pt modelId="{FE9E26FE-5B76-4CA4-99F8-F7D40189D376}" type="pres">
      <dgm:prSet presAssocID="{816AC99B-ED82-410A-9AAE-8D36B4120EAC}" presName="parTxOnly" presStyleLbl="node1" presStyleIdx="4" presStyleCnt="7">
        <dgm:presLayoutVars>
          <dgm:chMax val="0"/>
          <dgm:chPref val="0"/>
          <dgm:bulletEnabled val="1"/>
        </dgm:presLayoutVars>
      </dgm:prSet>
      <dgm:spPr/>
      <dgm:t>
        <a:bodyPr/>
        <a:lstStyle/>
        <a:p>
          <a:endParaRPr lang="zh-CN" altLang="en-US"/>
        </a:p>
      </dgm:t>
    </dgm:pt>
    <dgm:pt modelId="{1B3E4D0B-76DD-4EB3-9BC8-BD9A866C7DB1}" type="pres">
      <dgm:prSet presAssocID="{A721D2D8-FD89-4A1D-AEF5-264BDDD2D248}" presName="parTxOnlySpace" presStyleCnt="0"/>
      <dgm:spPr/>
    </dgm:pt>
    <dgm:pt modelId="{7E55105D-F9E9-490B-A2A7-B272EA57E502}" type="pres">
      <dgm:prSet presAssocID="{CE32B2FB-3968-4B9B-A9FC-D8086577F8DA}" presName="parTxOnly" presStyleLbl="node1" presStyleIdx="5" presStyleCnt="7">
        <dgm:presLayoutVars>
          <dgm:chMax val="0"/>
          <dgm:chPref val="0"/>
          <dgm:bulletEnabled val="1"/>
        </dgm:presLayoutVars>
      </dgm:prSet>
      <dgm:spPr/>
      <dgm:t>
        <a:bodyPr/>
        <a:lstStyle/>
        <a:p>
          <a:endParaRPr lang="zh-CN" altLang="en-US"/>
        </a:p>
      </dgm:t>
    </dgm:pt>
    <dgm:pt modelId="{40593297-0682-4734-9071-2702AB4DECA3}" type="pres">
      <dgm:prSet presAssocID="{0EBBF9E1-7113-4767-BFE7-7F58D76E6EF7}" presName="parTxOnlySpace" presStyleCnt="0"/>
      <dgm:spPr/>
    </dgm:pt>
    <dgm:pt modelId="{F9409091-B4E7-4BA9-8CC5-7BE3C01892B9}" type="pres">
      <dgm:prSet presAssocID="{01F6964F-88F4-4741-A638-72F4F1C4F6D6}" presName="parTxOnly" presStyleLbl="node1" presStyleIdx="6" presStyleCnt="7">
        <dgm:presLayoutVars>
          <dgm:chMax val="0"/>
          <dgm:chPref val="0"/>
          <dgm:bulletEnabled val="1"/>
        </dgm:presLayoutVars>
      </dgm:prSet>
      <dgm:spPr/>
      <dgm:t>
        <a:bodyPr/>
        <a:lstStyle/>
        <a:p>
          <a:endParaRPr lang="zh-CN" altLang="en-US"/>
        </a:p>
      </dgm:t>
    </dgm:pt>
  </dgm:ptLst>
  <dgm:cxnLst>
    <dgm:cxn modelId="{3FB9F906-F239-4C1A-AF7E-57DC5400CB9D}" type="presOf" srcId="{01F6964F-88F4-4741-A638-72F4F1C4F6D6}" destId="{F9409091-B4E7-4BA9-8CC5-7BE3C01892B9}" srcOrd="0" destOrd="0" presId="urn:microsoft.com/office/officeart/2005/8/layout/chevron1"/>
    <dgm:cxn modelId="{5F1E1EE7-EFD5-400A-8D30-E118659CDF6B}" srcId="{390CA737-37C8-4282-8E19-7E09BA3CF6DE}" destId="{CE32B2FB-3968-4B9B-A9FC-D8086577F8DA}" srcOrd="5" destOrd="0" parTransId="{3F30A292-4EE2-467C-AA10-82E64E93FD9F}" sibTransId="{0EBBF9E1-7113-4767-BFE7-7F58D76E6EF7}"/>
    <dgm:cxn modelId="{C5BAE2AE-D8D9-4BE3-B7EC-F293056B28C4}" type="presOf" srcId="{FF260323-86E2-4355-80E0-2E7BB6873251}" destId="{F442949F-FED7-454B-8878-3484C2834557}" srcOrd="0" destOrd="0" presId="urn:microsoft.com/office/officeart/2005/8/layout/chevron1"/>
    <dgm:cxn modelId="{2D488DBF-512A-48F8-98C6-968B39B717D2}" type="presOf" srcId="{816AC99B-ED82-410A-9AAE-8D36B4120EAC}" destId="{FE9E26FE-5B76-4CA4-99F8-F7D40189D376}" srcOrd="0" destOrd="0" presId="urn:microsoft.com/office/officeart/2005/8/layout/chevron1"/>
    <dgm:cxn modelId="{681FCE0E-216C-4C3C-965B-4A8636242677}" srcId="{390CA737-37C8-4282-8E19-7E09BA3CF6DE}" destId="{A641EBC0-C691-486A-82EA-E26B26FABF61}" srcOrd="3" destOrd="0" parTransId="{0F9A880E-856D-4DC0-8D27-1C188DE6DCA9}" sibTransId="{71FAA50C-1CDA-4D72-812C-FAFD6A4A9400}"/>
    <dgm:cxn modelId="{00726695-E8C9-4EF6-9707-07BD60755BF1}" srcId="{390CA737-37C8-4282-8E19-7E09BA3CF6DE}" destId="{1137ED97-C0F3-4F92-9E32-0E08161F099D}" srcOrd="0" destOrd="0" parTransId="{D95F9F4A-39E5-4923-9FC3-1ED14BE26F07}" sibTransId="{AE2F1324-F0C5-4FCF-8A9C-43872F955E45}"/>
    <dgm:cxn modelId="{148B8338-F0F6-41CB-A9B3-6AB73ECED671}" type="presOf" srcId="{CE32B2FB-3968-4B9B-A9FC-D8086577F8DA}" destId="{7E55105D-F9E9-490B-A2A7-B272EA57E502}" srcOrd="0" destOrd="0" presId="urn:microsoft.com/office/officeart/2005/8/layout/chevron1"/>
    <dgm:cxn modelId="{F2C9712E-F7D6-4D20-B8E7-2E4751365E98}" srcId="{390CA737-37C8-4282-8E19-7E09BA3CF6DE}" destId="{816AC99B-ED82-410A-9AAE-8D36B4120EAC}" srcOrd="4" destOrd="0" parTransId="{6B7838AE-72A5-4F66-9F5D-C54197E45440}" sibTransId="{A721D2D8-FD89-4A1D-AEF5-264BDDD2D248}"/>
    <dgm:cxn modelId="{2ADB2F5B-757B-4B02-9ADC-C6D28598D5DC}" srcId="{390CA737-37C8-4282-8E19-7E09BA3CF6DE}" destId="{FF260323-86E2-4355-80E0-2E7BB6873251}" srcOrd="1" destOrd="0" parTransId="{419F2693-97B0-4040-A8D8-5B8C08244A1B}" sibTransId="{20EACF52-843E-4760-B38D-B9270FBE62DE}"/>
    <dgm:cxn modelId="{3C8A862D-AE1B-4432-9DB4-6B12B332F412}" type="presOf" srcId="{7070FBF2-20EC-4060-9BE3-B9A8318F982B}" destId="{5BC66929-BB44-4540-89AD-900F6BAA3D5A}" srcOrd="0" destOrd="0" presId="urn:microsoft.com/office/officeart/2005/8/layout/chevron1"/>
    <dgm:cxn modelId="{16C368B8-D5BE-4BD2-836C-DFC02DB5CBFE}" srcId="{390CA737-37C8-4282-8E19-7E09BA3CF6DE}" destId="{01F6964F-88F4-4741-A638-72F4F1C4F6D6}" srcOrd="6" destOrd="0" parTransId="{6B69ECA1-5C76-4DB5-B57D-0CD72091BA8B}" sibTransId="{06033DBF-D806-4213-AB16-3E8AEDD9CFCA}"/>
    <dgm:cxn modelId="{3B867247-DA9E-4AE5-90CF-5305F8AC6FA7}" type="presOf" srcId="{390CA737-37C8-4282-8E19-7E09BA3CF6DE}" destId="{E84AFAD6-245B-4C8D-A0FE-BC459E4452D8}" srcOrd="0" destOrd="0" presId="urn:microsoft.com/office/officeart/2005/8/layout/chevron1"/>
    <dgm:cxn modelId="{8361F7CA-C48F-453B-944E-02317DA905C2}" type="presOf" srcId="{A641EBC0-C691-486A-82EA-E26B26FABF61}" destId="{E477817B-542D-431C-9A5D-463AB5C7AF69}" srcOrd="0" destOrd="0" presId="urn:microsoft.com/office/officeart/2005/8/layout/chevron1"/>
    <dgm:cxn modelId="{C65F167E-3956-4ABF-AF6C-1F4CD6B5F0DD}" type="presOf" srcId="{1137ED97-C0F3-4F92-9E32-0E08161F099D}" destId="{ADB10A62-2F2B-4B20-8DBE-ECA31C59B8F2}" srcOrd="0" destOrd="0" presId="urn:microsoft.com/office/officeart/2005/8/layout/chevron1"/>
    <dgm:cxn modelId="{64C0136D-2622-4CCE-AB31-CE4BBF4EF6DA}" srcId="{390CA737-37C8-4282-8E19-7E09BA3CF6DE}" destId="{7070FBF2-20EC-4060-9BE3-B9A8318F982B}" srcOrd="2" destOrd="0" parTransId="{BA954F0F-B6E1-41D9-82BA-208152FE4CDC}" sibTransId="{09F3430F-4601-48D2-9CE2-E630CD6EA9B7}"/>
    <dgm:cxn modelId="{186844DF-A2B7-41C1-974D-ED43C8C78B61}" type="presParOf" srcId="{E84AFAD6-245B-4C8D-A0FE-BC459E4452D8}" destId="{ADB10A62-2F2B-4B20-8DBE-ECA31C59B8F2}" srcOrd="0" destOrd="0" presId="urn:microsoft.com/office/officeart/2005/8/layout/chevron1"/>
    <dgm:cxn modelId="{079300D9-E13A-4B8F-9290-75495E9E2841}" type="presParOf" srcId="{E84AFAD6-245B-4C8D-A0FE-BC459E4452D8}" destId="{F45F7DF9-F1D5-4F32-922A-E47AFEC89BDA}" srcOrd="1" destOrd="0" presId="urn:microsoft.com/office/officeart/2005/8/layout/chevron1"/>
    <dgm:cxn modelId="{F4481C38-2E52-4705-9CA1-1AA6AEACCA12}" type="presParOf" srcId="{E84AFAD6-245B-4C8D-A0FE-BC459E4452D8}" destId="{F442949F-FED7-454B-8878-3484C2834557}" srcOrd="2" destOrd="0" presId="urn:microsoft.com/office/officeart/2005/8/layout/chevron1"/>
    <dgm:cxn modelId="{D94A1EE3-5D33-4585-BC08-EC2D023774BC}" type="presParOf" srcId="{E84AFAD6-245B-4C8D-A0FE-BC459E4452D8}" destId="{A6F9E454-8BCF-4437-AC0D-98CD817967C0}" srcOrd="3" destOrd="0" presId="urn:microsoft.com/office/officeart/2005/8/layout/chevron1"/>
    <dgm:cxn modelId="{827400E7-63DF-4001-8D9F-4E558E74DAB3}" type="presParOf" srcId="{E84AFAD6-245B-4C8D-A0FE-BC459E4452D8}" destId="{5BC66929-BB44-4540-89AD-900F6BAA3D5A}" srcOrd="4" destOrd="0" presId="urn:microsoft.com/office/officeart/2005/8/layout/chevron1"/>
    <dgm:cxn modelId="{E7A9A7DA-BBED-4703-AE8A-2DF9F0EE98F1}" type="presParOf" srcId="{E84AFAD6-245B-4C8D-A0FE-BC459E4452D8}" destId="{8CC469F6-9778-42DB-A225-275A7E80A004}" srcOrd="5" destOrd="0" presId="urn:microsoft.com/office/officeart/2005/8/layout/chevron1"/>
    <dgm:cxn modelId="{93E16C72-6286-41AC-B930-18D2B4FD8FFA}" type="presParOf" srcId="{E84AFAD6-245B-4C8D-A0FE-BC459E4452D8}" destId="{E477817B-542D-431C-9A5D-463AB5C7AF69}" srcOrd="6" destOrd="0" presId="urn:microsoft.com/office/officeart/2005/8/layout/chevron1"/>
    <dgm:cxn modelId="{1DE4B894-D91A-4EAB-9109-B7E25442B1A8}" type="presParOf" srcId="{E84AFAD6-245B-4C8D-A0FE-BC459E4452D8}" destId="{48A79109-635C-4784-B387-931F42DB0491}" srcOrd="7" destOrd="0" presId="urn:microsoft.com/office/officeart/2005/8/layout/chevron1"/>
    <dgm:cxn modelId="{FEF6FAC8-C4C7-4A6F-88FD-2A3B7CC70032}" type="presParOf" srcId="{E84AFAD6-245B-4C8D-A0FE-BC459E4452D8}" destId="{FE9E26FE-5B76-4CA4-99F8-F7D40189D376}" srcOrd="8" destOrd="0" presId="urn:microsoft.com/office/officeart/2005/8/layout/chevron1"/>
    <dgm:cxn modelId="{A90E8458-70D5-4E2F-885A-9DA32B4BB43A}" type="presParOf" srcId="{E84AFAD6-245B-4C8D-A0FE-BC459E4452D8}" destId="{1B3E4D0B-76DD-4EB3-9BC8-BD9A866C7DB1}" srcOrd="9" destOrd="0" presId="urn:microsoft.com/office/officeart/2005/8/layout/chevron1"/>
    <dgm:cxn modelId="{572E5E07-AD72-4037-BBEF-51BD6482CF9D}" type="presParOf" srcId="{E84AFAD6-245B-4C8D-A0FE-BC459E4452D8}" destId="{7E55105D-F9E9-490B-A2A7-B272EA57E502}" srcOrd="10" destOrd="0" presId="urn:microsoft.com/office/officeart/2005/8/layout/chevron1"/>
    <dgm:cxn modelId="{BC7335BA-E038-4B9B-899D-7B8AF448FFC4}" type="presParOf" srcId="{E84AFAD6-245B-4C8D-A0FE-BC459E4452D8}" destId="{40593297-0682-4734-9071-2702AB4DECA3}" srcOrd="11" destOrd="0" presId="urn:microsoft.com/office/officeart/2005/8/layout/chevron1"/>
    <dgm:cxn modelId="{B966A992-920A-4CDA-AC66-960E140F5691}" type="presParOf" srcId="{E84AFAD6-245B-4C8D-A0FE-BC459E4452D8}" destId="{F9409091-B4E7-4BA9-8CC5-7BE3C01892B9}" srcOrd="12"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90CA737-37C8-4282-8E19-7E09BA3CF6DE}" type="doc">
      <dgm:prSet loTypeId="urn:microsoft.com/office/officeart/2005/8/layout/chevron1" loCatId="process" qsTypeId="urn:microsoft.com/office/officeart/2005/8/quickstyle/simple5#15" qsCatId="simple" csTypeId="urn:microsoft.com/office/officeart/2005/8/colors/accent5_2#15" csCatId="accent5" phldr="1"/>
      <dgm:spPr/>
      <dgm:t>
        <a:bodyPr/>
        <a:lstStyle/>
        <a:p>
          <a:endParaRPr lang="zh-CN" altLang="en-US"/>
        </a:p>
      </dgm:t>
    </dgm:pt>
    <dgm:pt modelId="{1137ED97-C0F3-4F92-9E32-0E08161F099D}">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封面</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D95F9F4A-39E5-4923-9FC3-1ED14BE26F07}" cxnId="{5C9D87A8-FCF0-4336-A218-7DB4722BEE16}"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E2F1324-F0C5-4FCF-8A9C-43872F955E45}" cxnId="{5C9D87A8-FCF0-4336-A218-7DB4722BEE16}"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FF260323-86E2-4355-80E0-2E7BB6873251}">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摘要</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419F2693-97B0-4040-A8D8-5B8C08244A1B}" cxnId="{131E92B4-0488-40AA-86BF-A1E0EEF506F4}"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20EACF52-843E-4760-B38D-B9270FBE62DE}" cxnId="{131E92B4-0488-40AA-86BF-A1E0EEF506F4}"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070FBF2-20EC-4060-9BE3-B9A8318F982B}">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目录</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BA954F0F-B6E1-41D9-82BA-208152FE4CDC}" cxnId="{372576FA-296C-4C8C-801F-1A9DD3FAAF94}"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9F3430F-4601-48D2-9CE2-E630CD6EA9B7}" cxnId="{372576FA-296C-4C8C-801F-1A9DD3FAAF94}"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641EBC0-C691-486A-82EA-E26B26FABF61}">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正文</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0F9A880E-856D-4DC0-8D27-1C188DE6DCA9}" cxnId="{96E44E71-BE78-464C-A08C-A9E4EB7F6E14}"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1FAA50C-1CDA-4D72-812C-FAFD6A4A9400}" cxnId="{96E44E71-BE78-464C-A08C-A9E4EB7F6E14}"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816AC99B-ED82-410A-9AAE-8D36B4120EAC}">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致谢</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6B7838AE-72A5-4F66-9F5D-C54197E45440}" cxnId="{3BA5CD36-CCF2-44C1-A0E1-7FE8A12BD4D2}"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721D2D8-FD89-4A1D-AEF5-264BDDD2D248}" cxnId="{3BA5CD36-CCF2-44C1-A0E1-7FE8A12BD4D2}"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CE32B2FB-3968-4B9B-A9FC-D8086577F8DA}">
      <dgm:prSet custT="1"/>
      <dgm:spPr/>
      <dgm:t>
        <a:bodyPr/>
        <a:lstStyle/>
        <a:p>
          <a:r>
            <a:rPr lang="zh-CN" altLang="en-US" sz="1800" b="1">
              <a:latin typeface="微软雅黑" panose="020B0503020204020204" pitchFamily="34" charset="-122"/>
              <a:ea typeface="微软雅黑" panose="020B0503020204020204" pitchFamily="34" charset="-122"/>
            </a:rPr>
            <a:t>参考文献</a:t>
          </a:r>
          <a:endParaRPr lang="zh-CN" altLang="en-US" sz="1800" b="1" dirty="0">
            <a:latin typeface="微软雅黑" panose="020B0503020204020204" pitchFamily="34" charset="-122"/>
            <a:ea typeface="微软雅黑" panose="020B0503020204020204" pitchFamily="34" charset="-122"/>
          </a:endParaRPr>
        </a:p>
      </dgm:t>
    </dgm:pt>
    <dgm:pt modelId="{3F30A292-4EE2-467C-AA10-82E64E93FD9F}" cxnId="{E382E60C-B864-4EB0-A9FC-411585542FF1}"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EBBF9E1-7113-4767-BFE7-7F58D76E6EF7}" cxnId="{E382E60C-B864-4EB0-A9FC-411585542FF1}"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1F6964F-88F4-4741-A638-72F4F1C4F6D6}">
      <dgm:prSet phldr="0" custT="1"/>
      <dgm:spPr>
        <a:solidFill>
          <a:schemeClr val="bg1">
            <a:lumMod val="85000"/>
          </a:schemeClr>
        </a:solidFill>
      </dgm:spPr>
      <dgm:t>
        <a:bodyPr vert="horz" wrap="square"/>
        <a:lstStyle/>
        <a:p>
          <a:pPr>
            <a:lnSpc>
              <a:spcPct val="100000"/>
            </a:lnSpc>
            <a:spcBef>
              <a:spcPct val="0"/>
            </a:spcBef>
            <a:spcAft>
              <a:spcPct val="35000"/>
            </a:spcAft>
          </a:pPr>
          <a:r>
            <a:rPr lang="zh-CN" altLang="en-US" sz="18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6B69ECA1-5C76-4DB5-B57D-0CD72091BA8B}" cxnId="{9794E6CE-2AB2-4746-8806-A78CE40F4D6D}"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6033DBF-D806-4213-AB16-3E8AEDD9CFCA}" cxnId="{9794E6CE-2AB2-4746-8806-A78CE40F4D6D}"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E84AFAD6-245B-4C8D-A0FE-BC459E4452D8}" type="pres">
      <dgm:prSet presAssocID="{390CA737-37C8-4282-8E19-7E09BA3CF6DE}" presName="Name0" presStyleCnt="0">
        <dgm:presLayoutVars>
          <dgm:dir/>
          <dgm:animLvl val="lvl"/>
          <dgm:resizeHandles val="exact"/>
        </dgm:presLayoutVars>
      </dgm:prSet>
      <dgm:spPr/>
      <dgm:t>
        <a:bodyPr/>
        <a:lstStyle/>
        <a:p>
          <a:endParaRPr lang="zh-CN" altLang="en-US"/>
        </a:p>
      </dgm:t>
    </dgm:pt>
    <dgm:pt modelId="{ADB10A62-2F2B-4B20-8DBE-ECA31C59B8F2}" type="pres">
      <dgm:prSet presAssocID="{1137ED97-C0F3-4F92-9E32-0E08161F099D}" presName="parTxOnly" presStyleLbl="node1" presStyleIdx="0" presStyleCnt="7">
        <dgm:presLayoutVars>
          <dgm:chMax val="0"/>
          <dgm:chPref val="0"/>
          <dgm:bulletEnabled val="1"/>
        </dgm:presLayoutVars>
      </dgm:prSet>
      <dgm:spPr/>
      <dgm:t>
        <a:bodyPr/>
        <a:lstStyle/>
        <a:p>
          <a:endParaRPr lang="zh-CN" altLang="en-US"/>
        </a:p>
      </dgm:t>
    </dgm:pt>
    <dgm:pt modelId="{F45F7DF9-F1D5-4F32-922A-E47AFEC89BDA}" type="pres">
      <dgm:prSet presAssocID="{AE2F1324-F0C5-4FCF-8A9C-43872F955E45}" presName="parTxOnlySpace" presStyleCnt="0"/>
      <dgm:spPr/>
    </dgm:pt>
    <dgm:pt modelId="{F442949F-FED7-454B-8878-3484C2834557}" type="pres">
      <dgm:prSet presAssocID="{FF260323-86E2-4355-80E0-2E7BB6873251}" presName="parTxOnly" presStyleLbl="node1" presStyleIdx="1" presStyleCnt="7">
        <dgm:presLayoutVars>
          <dgm:chMax val="0"/>
          <dgm:chPref val="0"/>
          <dgm:bulletEnabled val="1"/>
        </dgm:presLayoutVars>
      </dgm:prSet>
      <dgm:spPr/>
      <dgm:t>
        <a:bodyPr/>
        <a:lstStyle/>
        <a:p>
          <a:endParaRPr lang="zh-CN" altLang="en-US"/>
        </a:p>
      </dgm:t>
    </dgm:pt>
    <dgm:pt modelId="{A6F9E454-8BCF-4437-AC0D-98CD817967C0}" type="pres">
      <dgm:prSet presAssocID="{20EACF52-843E-4760-B38D-B9270FBE62DE}" presName="parTxOnlySpace" presStyleCnt="0"/>
      <dgm:spPr/>
    </dgm:pt>
    <dgm:pt modelId="{5BC66929-BB44-4540-89AD-900F6BAA3D5A}" type="pres">
      <dgm:prSet presAssocID="{7070FBF2-20EC-4060-9BE3-B9A8318F982B}" presName="parTxOnly" presStyleLbl="node1" presStyleIdx="2" presStyleCnt="7">
        <dgm:presLayoutVars>
          <dgm:chMax val="0"/>
          <dgm:chPref val="0"/>
          <dgm:bulletEnabled val="1"/>
        </dgm:presLayoutVars>
      </dgm:prSet>
      <dgm:spPr/>
      <dgm:t>
        <a:bodyPr/>
        <a:lstStyle/>
        <a:p>
          <a:endParaRPr lang="zh-CN" altLang="en-US"/>
        </a:p>
      </dgm:t>
    </dgm:pt>
    <dgm:pt modelId="{8CC469F6-9778-42DB-A225-275A7E80A004}" type="pres">
      <dgm:prSet presAssocID="{09F3430F-4601-48D2-9CE2-E630CD6EA9B7}" presName="parTxOnlySpace" presStyleCnt="0"/>
      <dgm:spPr/>
    </dgm:pt>
    <dgm:pt modelId="{E477817B-542D-431C-9A5D-463AB5C7AF69}" type="pres">
      <dgm:prSet presAssocID="{A641EBC0-C691-486A-82EA-E26B26FABF61}" presName="parTxOnly" presStyleLbl="node1" presStyleIdx="3" presStyleCnt="7">
        <dgm:presLayoutVars>
          <dgm:chMax val="0"/>
          <dgm:chPref val="0"/>
          <dgm:bulletEnabled val="1"/>
        </dgm:presLayoutVars>
      </dgm:prSet>
      <dgm:spPr/>
      <dgm:t>
        <a:bodyPr/>
        <a:lstStyle/>
        <a:p>
          <a:endParaRPr lang="zh-CN" altLang="en-US"/>
        </a:p>
      </dgm:t>
    </dgm:pt>
    <dgm:pt modelId="{48A79109-635C-4784-B387-931F42DB0491}" type="pres">
      <dgm:prSet presAssocID="{71FAA50C-1CDA-4D72-812C-FAFD6A4A9400}" presName="parTxOnlySpace" presStyleCnt="0"/>
      <dgm:spPr/>
    </dgm:pt>
    <dgm:pt modelId="{FE9E26FE-5B76-4CA4-99F8-F7D40189D376}" type="pres">
      <dgm:prSet presAssocID="{816AC99B-ED82-410A-9AAE-8D36B4120EAC}" presName="parTxOnly" presStyleLbl="node1" presStyleIdx="4" presStyleCnt="7">
        <dgm:presLayoutVars>
          <dgm:chMax val="0"/>
          <dgm:chPref val="0"/>
          <dgm:bulletEnabled val="1"/>
        </dgm:presLayoutVars>
      </dgm:prSet>
      <dgm:spPr/>
      <dgm:t>
        <a:bodyPr/>
        <a:lstStyle/>
        <a:p>
          <a:endParaRPr lang="zh-CN" altLang="en-US"/>
        </a:p>
      </dgm:t>
    </dgm:pt>
    <dgm:pt modelId="{1B3E4D0B-76DD-4EB3-9BC8-BD9A866C7DB1}" type="pres">
      <dgm:prSet presAssocID="{A721D2D8-FD89-4A1D-AEF5-264BDDD2D248}" presName="parTxOnlySpace" presStyleCnt="0"/>
      <dgm:spPr/>
    </dgm:pt>
    <dgm:pt modelId="{7E55105D-F9E9-490B-A2A7-B272EA57E502}" type="pres">
      <dgm:prSet presAssocID="{CE32B2FB-3968-4B9B-A9FC-D8086577F8DA}" presName="parTxOnly" presStyleLbl="node1" presStyleIdx="5" presStyleCnt="7">
        <dgm:presLayoutVars>
          <dgm:chMax val="0"/>
          <dgm:chPref val="0"/>
          <dgm:bulletEnabled val="1"/>
        </dgm:presLayoutVars>
      </dgm:prSet>
      <dgm:spPr/>
      <dgm:t>
        <a:bodyPr/>
        <a:lstStyle/>
        <a:p>
          <a:endParaRPr lang="zh-CN" altLang="en-US"/>
        </a:p>
      </dgm:t>
    </dgm:pt>
    <dgm:pt modelId="{40593297-0682-4734-9071-2702AB4DECA3}" type="pres">
      <dgm:prSet presAssocID="{0EBBF9E1-7113-4767-BFE7-7F58D76E6EF7}" presName="parTxOnlySpace" presStyleCnt="0"/>
      <dgm:spPr/>
    </dgm:pt>
    <dgm:pt modelId="{F9409091-B4E7-4BA9-8CC5-7BE3C01892B9}" type="pres">
      <dgm:prSet presAssocID="{01F6964F-88F4-4741-A638-72F4F1C4F6D6}" presName="parTxOnly" presStyleLbl="node1" presStyleIdx="6" presStyleCnt="7">
        <dgm:presLayoutVars>
          <dgm:chMax val="0"/>
          <dgm:chPref val="0"/>
          <dgm:bulletEnabled val="1"/>
        </dgm:presLayoutVars>
      </dgm:prSet>
      <dgm:spPr/>
      <dgm:t>
        <a:bodyPr/>
        <a:lstStyle/>
        <a:p>
          <a:endParaRPr lang="zh-CN" altLang="en-US"/>
        </a:p>
      </dgm:t>
    </dgm:pt>
  </dgm:ptLst>
  <dgm:cxnLst>
    <dgm:cxn modelId="{07023065-A097-4429-A764-48B4A7D67C7E}" type="presOf" srcId="{7070FBF2-20EC-4060-9BE3-B9A8318F982B}" destId="{5BC66929-BB44-4540-89AD-900F6BAA3D5A}" srcOrd="0" destOrd="0" presId="urn:microsoft.com/office/officeart/2005/8/layout/chevron1"/>
    <dgm:cxn modelId="{3BA5CD36-CCF2-44C1-A0E1-7FE8A12BD4D2}" srcId="{390CA737-37C8-4282-8E19-7E09BA3CF6DE}" destId="{816AC99B-ED82-410A-9AAE-8D36B4120EAC}" srcOrd="4" destOrd="0" parTransId="{6B7838AE-72A5-4F66-9F5D-C54197E45440}" sibTransId="{A721D2D8-FD89-4A1D-AEF5-264BDDD2D248}"/>
    <dgm:cxn modelId="{5C9D87A8-FCF0-4336-A218-7DB4722BEE16}" srcId="{390CA737-37C8-4282-8E19-7E09BA3CF6DE}" destId="{1137ED97-C0F3-4F92-9E32-0E08161F099D}" srcOrd="0" destOrd="0" parTransId="{D95F9F4A-39E5-4923-9FC3-1ED14BE26F07}" sibTransId="{AE2F1324-F0C5-4FCF-8A9C-43872F955E45}"/>
    <dgm:cxn modelId="{7C848F9C-53A7-49FC-BBDB-52BEB20412FE}" type="presOf" srcId="{1137ED97-C0F3-4F92-9E32-0E08161F099D}" destId="{ADB10A62-2F2B-4B20-8DBE-ECA31C59B8F2}" srcOrd="0" destOrd="0" presId="urn:microsoft.com/office/officeart/2005/8/layout/chevron1"/>
    <dgm:cxn modelId="{96E44E71-BE78-464C-A08C-A9E4EB7F6E14}" srcId="{390CA737-37C8-4282-8E19-7E09BA3CF6DE}" destId="{A641EBC0-C691-486A-82EA-E26B26FABF61}" srcOrd="3" destOrd="0" parTransId="{0F9A880E-856D-4DC0-8D27-1C188DE6DCA9}" sibTransId="{71FAA50C-1CDA-4D72-812C-FAFD6A4A9400}"/>
    <dgm:cxn modelId="{E382E60C-B864-4EB0-A9FC-411585542FF1}" srcId="{390CA737-37C8-4282-8E19-7E09BA3CF6DE}" destId="{CE32B2FB-3968-4B9B-A9FC-D8086577F8DA}" srcOrd="5" destOrd="0" parTransId="{3F30A292-4EE2-467C-AA10-82E64E93FD9F}" sibTransId="{0EBBF9E1-7113-4767-BFE7-7F58D76E6EF7}"/>
    <dgm:cxn modelId="{08A511BF-0BD0-4F21-81CC-1CCE42F1D052}" type="presOf" srcId="{01F6964F-88F4-4741-A638-72F4F1C4F6D6}" destId="{F9409091-B4E7-4BA9-8CC5-7BE3C01892B9}" srcOrd="0" destOrd="0" presId="urn:microsoft.com/office/officeart/2005/8/layout/chevron1"/>
    <dgm:cxn modelId="{372576FA-296C-4C8C-801F-1A9DD3FAAF94}" srcId="{390CA737-37C8-4282-8E19-7E09BA3CF6DE}" destId="{7070FBF2-20EC-4060-9BE3-B9A8318F982B}" srcOrd="2" destOrd="0" parTransId="{BA954F0F-B6E1-41D9-82BA-208152FE4CDC}" sibTransId="{09F3430F-4601-48D2-9CE2-E630CD6EA9B7}"/>
    <dgm:cxn modelId="{A45FC465-DB30-4D5A-95E3-0E5661B8C909}" type="presOf" srcId="{816AC99B-ED82-410A-9AAE-8D36B4120EAC}" destId="{FE9E26FE-5B76-4CA4-99F8-F7D40189D376}" srcOrd="0" destOrd="0" presId="urn:microsoft.com/office/officeart/2005/8/layout/chevron1"/>
    <dgm:cxn modelId="{7004068F-062F-4088-9D40-3EDBAB7872E0}" type="presOf" srcId="{CE32B2FB-3968-4B9B-A9FC-D8086577F8DA}" destId="{7E55105D-F9E9-490B-A2A7-B272EA57E502}" srcOrd="0" destOrd="0" presId="urn:microsoft.com/office/officeart/2005/8/layout/chevron1"/>
    <dgm:cxn modelId="{131E92B4-0488-40AA-86BF-A1E0EEF506F4}" srcId="{390CA737-37C8-4282-8E19-7E09BA3CF6DE}" destId="{FF260323-86E2-4355-80E0-2E7BB6873251}" srcOrd="1" destOrd="0" parTransId="{419F2693-97B0-4040-A8D8-5B8C08244A1B}" sibTransId="{20EACF52-843E-4760-B38D-B9270FBE62DE}"/>
    <dgm:cxn modelId="{CF3180C4-21BA-4664-B2E2-241AC4F79A15}" type="presOf" srcId="{FF260323-86E2-4355-80E0-2E7BB6873251}" destId="{F442949F-FED7-454B-8878-3484C2834557}" srcOrd="0" destOrd="0" presId="urn:microsoft.com/office/officeart/2005/8/layout/chevron1"/>
    <dgm:cxn modelId="{A077F752-0AFE-4524-8A1C-D5D0B642DD3F}" type="presOf" srcId="{A641EBC0-C691-486A-82EA-E26B26FABF61}" destId="{E477817B-542D-431C-9A5D-463AB5C7AF69}" srcOrd="0" destOrd="0" presId="urn:microsoft.com/office/officeart/2005/8/layout/chevron1"/>
    <dgm:cxn modelId="{9794E6CE-2AB2-4746-8806-A78CE40F4D6D}" srcId="{390CA737-37C8-4282-8E19-7E09BA3CF6DE}" destId="{01F6964F-88F4-4741-A638-72F4F1C4F6D6}" srcOrd="6" destOrd="0" parTransId="{6B69ECA1-5C76-4DB5-B57D-0CD72091BA8B}" sibTransId="{06033DBF-D806-4213-AB16-3E8AEDD9CFCA}"/>
    <dgm:cxn modelId="{8A858F1F-98EE-4A0A-A4F4-D6500E64EFA5}" type="presOf" srcId="{390CA737-37C8-4282-8E19-7E09BA3CF6DE}" destId="{E84AFAD6-245B-4C8D-A0FE-BC459E4452D8}" srcOrd="0" destOrd="0" presId="urn:microsoft.com/office/officeart/2005/8/layout/chevron1"/>
    <dgm:cxn modelId="{82AC6680-B10D-4466-AF77-C441EF088564}" type="presParOf" srcId="{E84AFAD6-245B-4C8D-A0FE-BC459E4452D8}" destId="{ADB10A62-2F2B-4B20-8DBE-ECA31C59B8F2}" srcOrd="0" destOrd="0" presId="urn:microsoft.com/office/officeart/2005/8/layout/chevron1"/>
    <dgm:cxn modelId="{8FEC1052-D004-47CA-9680-252E15EDE7B6}" type="presParOf" srcId="{E84AFAD6-245B-4C8D-A0FE-BC459E4452D8}" destId="{F45F7DF9-F1D5-4F32-922A-E47AFEC89BDA}" srcOrd="1" destOrd="0" presId="urn:microsoft.com/office/officeart/2005/8/layout/chevron1"/>
    <dgm:cxn modelId="{A86559A5-085C-47FC-A4A3-946B3BC08F76}" type="presParOf" srcId="{E84AFAD6-245B-4C8D-A0FE-BC459E4452D8}" destId="{F442949F-FED7-454B-8878-3484C2834557}" srcOrd="2" destOrd="0" presId="urn:microsoft.com/office/officeart/2005/8/layout/chevron1"/>
    <dgm:cxn modelId="{E1AB954D-487E-4BB5-9147-C42EA9CB5E6E}" type="presParOf" srcId="{E84AFAD6-245B-4C8D-A0FE-BC459E4452D8}" destId="{A6F9E454-8BCF-4437-AC0D-98CD817967C0}" srcOrd="3" destOrd="0" presId="urn:microsoft.com/office/officeart/2005/8/layout/chevron1"/>
    <dgm:cxn modelId="{24C0660A-361F-48F2-BF0C-6B1535CF1A51}" type="presParOf" srcId="{E84AFAD6-245B-4C8D-A0FE-BC459E4452D8}" destId="{5BC66929-BB44-4540-89AD-900F6BAA3D5A}" srcOrd="4" destOrd="0" presId="urn:microsoft.com/office/officeart/2005/8/layout/chevron1"/>
    <dgm:cxn modelId="{BE0B446D-609D-4E1F-B643-9B116A95681F}" type="presParOf" srcId="{E84AFAD6-245B-4C8D-A0FE-BC459E4452D8}" destId="{8CC469F6-9778-42DB-A225-275A7E80A004}" srcOrd="5" destOrd="0" presId="urn:microsoft.com/office/officeart/2005/8/layout/chevron1"/>
    <dgm:cxn modelId="{E0D0FC4E-7C47-408A-91E7-10D8B3881E09}" type="presParOf" srcId="{E84AFAD6-245B-4C8D-A0FE-BC459E4452D8}" destId="{E477817B-542D-431C-9A5D-463AB5C7AF69}" srcOrd="6" destOrd="0" presId="urn:microsoft.com/office/officeart/2005/8/layout/chevron1"/>
    <dgm:cxn modelId="{514CBDAF-C448-41A2-B955-1C9BA3B5B2A0}" type="presParOf" srcId="{E84AFAD6-245B-4C8D-A0FE-BC459E4452D8}" destId="{48A79109-635C-4784-B387-931F42DB0491}" srcOrd="7" destOrd="0" presId="urn:microsoft.com/office/officeart/2005/8/layout/chevron1"/>
    <dgm:cxn modelId="{DB6051DD-5082-49CE-9DED-8100F15DC3C9}" type="presParOf" srcId="{E84AFAD6-245B-4C8D-A0FE-BC459E4452D8}" destId="{FE9E26FE-5B76-4CA4-99F8-F7D40189D376}" srcOrd="8" destOrd="0" presId="urn:microsoft.com/office/officeart/2005/8/layout/chevron1"/>
    <dgm:cxn modelId="{B4F1BDCD-A73A-41C1-A53C-84EF74B7CEF2}" type="presParOf" srcId="{E84AFAD6-245B-4C8D-A0FE-BC459E4452D8}" destId="{1B3E4D0B-76DD-4EB3-9BC8-BD9A866C7DB1}" srcOrd="9" destOrd="0" presId="urn:microsoft.com/office/officeart/2005/8/layout/chevron1"/>
    <dgm:cxn modelId="{AD83ED02-0D53-448E-BB46-9466745CC2BA}" type="presParOf" srcId="{E84AFAD6-245B-4C8D-A0FE-BC459E4452D8}" destId="{7E55105D-F9E9-490B-A2A7-B272EA57E502}" srcOrd="10" destOrd="0" presId="urn:microsoft.com/office/officeart/2005/8/layout/chevron1"/>
    <dgm:cxn modelId="{6709B79A-D155-4D68-9326-D0C9E3573B05}" type="presParOf" srcId="{E84AFAD6-245B-4C8D-A0FE-BC459E4452D8}" destId="{40593297-0682-4734-9071-2702AB4DECA3}" srcOrd="11" destOrd="0" presId="urn:microsoft.com/office/officeart/2005/8/layout/chevron1"/>
    <dgm:cxn modelId="{6ED68BAE-BFCD-423E-A21C-6FBBC8533C95}" type="presParOf" srcId="{E84AFAD6-245B-4C8D-A0FE-BC459E4452D8}" destId="{F9409091-B4E7-4BA9-8CC5-7BE3C01892B9}" srcOrd="12"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90CA737-37C8-4282-8E19-7E09BA3CF6DE}" type="doc">
      <dgm:prSet loTypeId="urn:microsoft.com/office/officeart/2005/8/layout/chevron1" loCatId="process" qsTypeId="urn:microsoft.com/office/officeart/2005/8/quickstyle/simple5#16" qsCatId="simple" csTypeId="urn:microsoft.com/office/officeart/2005/8/colors/accent5_2#16" csCatId="accent5" phldr="1"/>
      <dgm:spPr/>
      <dgm:t>
        <a:bodyPr/>
        <a:lstStyle/>
        <a:p>
          <a:endParaRPr lang="zh-CN" altLang="en-US"/>
        </a:p>
      </dgm:t>
    </dgm:pt>
    <dgm:pt modelId="{1137ED97-C0F3-4F92-9E32-0E08161F099D}">
      <dgm:prSet phldrT="[文本]" custT="1"/>
      <dgm:spPr>
        <a:solidFill>
          <a:schemeClr val="bg1">
            <a:lumMod val="85000"/>
          </a:schemeClr>
        </a:solidFill>
      </dgm:spPr>
      <dgm:t>
        <a:bodyPr/>
        <a:lstStyle/>
        <a:p>
          <a:r>
            <a:rPr lang="zh-CN" altLang="en-US" sz="1800" b="0" dirty="0">
              <a:solidFill>
                <a:schemeClr val="tx1"/>
              </a:solidFill>
              <a:latin typeface="微软雅黑" panose="020B0503020204020204" pitchFamily="34" charset="-122"/>
              <a:ea typeface="微软雅黑" panose="020B0503020204020204" pitchFamily="34" charset="-122"/>
            </a:rPr>
            <a:t>封面</a:t>
          </a:r>
        </a:p>
      </dgm:t>
    </dgm:pt>
    <dgm:pt modelId="{D95F9F4A-39E5-4923-9FC3-1ED14BE26F07}" cxnId="{2DC4D9C0-5793-4C73-81F7-B5AE0BF2EAA1}"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E2F1324-F0C5-4FCF-8A9C-43872F955E45}" cxnId="{2DC4D9C0-5793-4C73-81F7-B5AE0BF2EAA1}"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FF260323-86E2-4355-80E0-2E7BB6873251}">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摘要</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419F2693-97B0-4040-A8D8-5B8C08244A1B}" cxnId="{C32EB781-4D59-4AAD-95BD-7FCDFEB9071F}"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20EACF52-843E-4760-B38D-B9270FBE62DE}" cxnId="{C32EB781-4D59-4AAD-95BD-7FCDFEB9071F}"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070FBF2-20EC-4060-9BE3-B9A8318F982B}">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目录</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BA954F0F-B6E1-41D9-82BA-208152FE4CDC}" cxnId="{9AAB450D-76D1-4181-8EB9-469093849C76}"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9F3430F-4601-48D2-9CE2-E630CD6EA9B7}" cxnId="{9AAB450D-76D1-4181-8EB9-469093849C76}"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641EBC0-C691-486A-82EA-E26B26FABF61}">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正文</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0F9A880E-856D-4DC0-8D27-1C188DE6DCA9}" cxnId="{03293B0A-0431-480A-81D0-7447B6721AE3}"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1FAA50C-1CDA-4D72-812C-FAFD6A4A9400}" cxnId="{03293B0A-0431-480A-81D0-7447B6721AE3}"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816AC99B-ED82-410A-9AAE-8D36B4120EAC}">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致谢</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6B7838AE-72A5-4F66-9F5D-C54197E45440}" cxnId="{9D41B0B9-4B0C-48FD-9573-81763909DA68}"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721D2D8-FD89-4A1D-AEF5-264BDDD2D248}" cxnId="{9D41B0B9-4B0C-48FD-9573-81763909DA68}"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CE32B2FB-3968-4B9B-A9FC-D8086577F8DA}">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参考文献</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3F30A292-4EE2-467C-AA10-82E64E93FD9F}" cxnId="{BC8B22E6-27DA-4311-9631-26158FAAC3A2}"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EBBF9E1-7113-4767-BFE7-7F58D76E6EF7}" cxnId="{BC8B22E6-27DA-4311-9631-26158FAAC3A2}"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1F6964F-88F4-4741-A638-72F4F1C4F6D6}">
      <dgm:prSet phldr="0" custT="1"/>
      <dgm:spPr/>
      <dgm:t>
        <a:bodyPr vert="horz" wrap="square"/>
        <a:lstStyle/>
        <a:p>
          <a:pPr>
            <a:lnSpc>
              <a:spcPct val="100000"/>
            </a:lnSpc>
            <a:spcBef>
              <a:spcPct val="0"/>
            </a:spcBef>
            <a:spcAft>
              <a:spcPct val="35000"/>
            </a:spcAft>
          </a:pPr>
          <a:r>
            <a:rPr lang="zh-CN" altLang="en-US" sz="1800" b="1">
              <a:latin typeface="微软雅黑" panose="020B0503020204020204" pitchFamily="34" charset="-122"/>
              <a:ea typeface="微软雅黑" panose="020B0503020204020204" pitchFamily="34" charset="-122"/>
            </a:rPr>
            <a:t>附录</a:t>
          </a:r>
          <a:endParaRPr lang="zh-CN" altLang="en-US" sz="1800" b="1" dirty="0">
            <a:latin typeface="微软雅黑" panose="020B0503020204020204" pitchFamily="34" charset="-122"/>
            <a:ea typeface="微软雅黑" panose="020B0503020204020204" pitchFamily="34" charset="-122"/>
          </a:endParaRPr>
        </a:p>
      </dgm:t>
    </dgm:pt>
    <dgm:pt modelId="{6B69ECA1-5C76-4DB5-B57D-0CD72091BA8B}" cxnId="{B24EEA5A-A4FD-40A8-8ECF-DA3F7B294F0D}"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6033DBF-D806-4213-AB16-3E8AEDD9CFCA}" cxnId="{B24EEA5A-A4FD-40A8-8ECF-DA3F7B294F0D}"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E84AFAD6-245B-4C8D-A0FE-BC459E4452D8}" type="pres">
      <dgm:prSet presAssocID="{390CA737-37C8-4282-8E19-7E09BA3CF6DE}" presName="Name0" presStyleCnt="0">
        <dgm:presLayoutVars>
          <dgm:dir/>
          <dgm:animLvl val="lvl"/>
          <dgm:resizeHandles val="exact"/>
        </dgm:presLayoutVars>
      </dgm:prSet>
      <dgm:spPr/>
      <dgm:t>
        <a:bodyPr/>
        <a:lstStyle/>
        <a:p>
          <a:endParaRPr lang="zh-CN" altLang="en-US"/>
        </a:p>
      </dgm:t>
    </dgm:pt>
    <dgm:pt modelId="{ADB10A62-2F2B-4B20-8DBE-ECA31C59B8F2}" type="pres">
      <dgm:prSet presAssocID="{1137ED97-C0F3-4F92-9E32-0E08161F099D}" presName="parTxOnly" presStyleLbl="node1" presStyleIdx="0" presStyleCnt="7">
        <dgm:presLayoutVars>
          <dgm:chMax val="0"/>
          <dgm:chPref val="0"/>
          <dgm:bulletEnabled val="1"/>
        </dgm:presLayoutVars>
      </dgm:prSet>
      <dgm:spPr/>
      <dgm:t>
        <a:bodyPr/>
        <a:lstStyle/>
        <a:p>
          <a:endParaRPr lang="zh-CN" altLang="en-US"/>
        </a:p>
      </dgm:t>
    </dgm:pt>
    <dgm:pt modelId="{F45F7DF9-F1D5-4F32-922A-E47AFEC89BDA}" type="pres">
      <dgm:prSet presAssocID="{AE2F1324-F0C5-4FCF-8A9C-43872F955E45}" presName="parTxOnlySpace" presStyleCnt="0"/>
      <dgm:spPr/>
    </dgm:pt>
    <dgm:pt modelId="{F442949F-FED7-454B-8878-3484C2834557}" type="pres">
      <dgm:prSet presAssocID="{FF260323-86E2-4355-80E0-2E7BB6873251}" presName="parTxOnly" presStyleLbl="node1" presStyleIdx="1" presStyleCnt="7">
        <dgm:presLayoutVars>
          <dgm:chMax val="0"/>
          <dgm:chPref val="0"/>
          <dgm:bulletEnabled val="1"/>
        </dgm:presLayoutVars>
      </dgm:prSet>
      <dgm:spPr/>
      <dgm:t>
        <a:bodyPr/>
        <a:lstStyle/>
        <a:p>
          <a:endParaRPr lang="zh-CN" altLang="en-US"/>
        </a:p>
      </dgm:t>
    </dgm:pt>
    <dgm:pt modelId="{A6F9E454-8BCF-4437-AC0D-98CD817967C0}" type="pres">
      <dgm:prSet presAssocID="{20EACF52-843E-4760-B38D-B9270FBE62DE}" presName="parTxOnlySpace" presStyleCnt="0"/>
      <dgm:spPr/>
    </dgm:pt>
    <dgm:pt modelId="{5BC66929-BB44-4540-89AD-900F6BAA3D5A}" type="pres">
      <dgm:prSet presAssocID="{7070FBF2-20EC-4060-9BE3-B9A8318F982B}" presName="parTxOnly" presStyleLbl="node1" presStyleIdx="2" presStyleCnt="7">
        <dgm:presLayoutVars>
          <dgm:chMax val="0"/>
          <dgm:chPref val="0"/>
          <dgm:bulletEnabled val="1"/>
        </dgm:presLayoutVars>
      </dgm:prSet>
      <dgm:spPr/>
      <dgm:t>
        <a:bodyPr/>
        <a:lstStyle/>
        <a:p>
          <a:endParaRPr lang="zh-CN" altLang="en-US"/>
        </a:p>
      </dgm:t>
    </dgm:pt>
    <dgm:pt modelId="{8CC469F6-9778-42DB-A225-275A7E80A004}" type="pres">
      <dgm:prSet presAssocID="{09F3430F-4601-48D2-9CE2-E630CD6EA9B7}" presName="parTxOnlySpace" presStyleCnt="0"/>
      <dgm:spPr/>
    </dgm:pt>
    <dgm:pt modelId="{E477817B-542D-431C-9A5D-463AB5C7AF69}" type="pres">
      <dgm:prSet presAssocID="{A641EBC0-C691-486A-82EA-E26B26FABF61}" presName="parTxOnly" presStyleLbl="node1" presStyleIdx="3" presStyleCnt="7">
        <dgm:presLayoutVars>
          <dgm:chMax val="0"/>
          <dgm:chPref val="0"/>
          <dgm:bulletEnabled val="1"/>
        </dgm:presLayoutVars>
      </dgm:prSet>
      <dgm:spPr/>
      <dgm:t>
        <a:bodyPr/>
        <a:lstStyle/>
        <a:p>
          <a:endParaRPr lang="zh-CN" altLang="en-US"/>
        </a:p>
      </dgm:t>
    </dgm:pt>
    <dgm:pt modelId="{48A79109-635C-4784-B387-931F42DB0491}" type="pres">
      <dgm:prSet presAssocID="{71FAA50C-1CDA-4D72-812C-FAFD6A4A9400}" presName="parTxOnlySpace" presStyleCnt="0"/>
      <dgm:spPr/>
    </dgm:pt>
    <dgm:pt modelId="{FE9E26FE-5B76-4CA4-99F8-F7D40189D376}" type="pres">
      <dgm:prSet presAssocID="{816AC99B-ED82-410A-9AAE-8D36B4120EAC}" presName="parTxOnly" presStyleLbl="node1" presStyleIdx="4" presStyleCnt="7">
        <dgm:presLayoutVars>
          <dgm:chMax val="0"/>
          <dgm:chPref val="0"/>
          <dgm:bulletEnabled val="1"/>
        </dgm:presLayoutVars>
      </dgm:prSet>
      <dgm:spPr/>
      <dgm:t>
        <a:bodyPr/>
        <a:lstStyle/>
        <a:p>
          <a:endParaRPr lang="zh-CN" altLang="en-US"/>
        </a:p>
      </dgm:t>
    </dgm:pt>
    <dgm:pt modelId="{1B3E4D0B-76DD-4EB3-9BC8-BD9A866C7DB1}" type="pres">
      <dgm:prSet presAssocID="{A721D2D8-FD89-4A1D-AEF5-264BDDD2D248}" presName="parTxOnlySpace" presStyleCnt="0"/>
      <dgm:spPr/>
    </dgm:pt>
    <dgm:pt modelId="{7E55105D-F9E9-490B-A2A7-B272EA57E502}" type="pres">
      <dgm:prSet presAssocID="{CE32B2FB-3968-4B9B-A9FC-D8086577F8DA}" presName="parTxOnly" presStyleLbl="node1" presStyleIdx="5" presStyleCnt="7">
        <dgm:presLayoutVars>
          <dgm:chMax val="0"/>
          <dgm:chPref val="0"/>
          <dgm:bulletEnabled val="1"/>
        </dgm:presLayoutVars>
      </dgm:prSet>
      <dgm:spPr/>
      <dgm:t>
        <a:bodyPr/>
        <a:lstStyle/>
        <a:p>
          <a:endParaRPr lang="zh-CN" altLang="en-US"/>
        </a:p>
      </dgm:t>
    </dgm:pt>
    <dgm:pt modelId="{40593297-0682-4734-9071-2702AB4DECA3}" type="pres">
      <dgm:prSet presAssocID="{0EBBF9E1-7113-4767-BFE7-7F58D76E6EF7}" presName="parTxOnlySpace" presStyleCnt="0"/>
      <dgm:spPr/>
    </dgm:pt>
    <dgm:pt modelId="{F9409091-B4E7-4BA9-8CC5-7BE3C01892B9}" type="pres">
      <dgm:prSet presAssocID="{01F6964F-88F4-4741-A638-72F4F1C4F6D6}" presName="parTxOnly" presStyleLbl="node1" presStyleIdx="6" presStyleCnt="7">
        <dgm:presLayoutVars>
          <dgm:chMax val="0"/>
          <dgm:chPref val="0"/>
          <dgm:bulletEnabled val="1"/>
        </dgm:presLayoutVars>
      </dgm:prSet>
      <dgm:spPr/>
      <dgm:t>
        <a:bodyPr/>
        <a:lstStyle/>
        <a:p>
          <a:endParaRPr lang="zh-CN" altLang="en-US"/>
        </a:p>
      </dgm:t>
    </dgm:pt>
  </dgm:ptLst>
  <dgm:cxnLst>
    <dgm:cxn modelId="{CB8A8791-8EF2-4564-BFF8-64F46DA0F796}" type="presOf" srcId="{7070FBF2-20EC-4060-9BE3-B9A8318F982B}" destId="{5BC66929-BB44-4540-89AD-900F6BAA3D5A}" srcOrd="0" destOrd="0" presId="urn:microsoft.com/office/officeart/2005/8/layout/chevron1"/>
    <dgm:cxn modelId="{3CD2CE68-AE0A-42F1-AEE8-441427D51B49}" type="presOf" srcId="{816AC99B-ED82-410A-9AAE-8D36B4120EAC}" destId="{FE9E26FE-5B76-4CA4-99F8-F7D40189D376}" srcOrd="0" destOrd="0" presId="urn:microsoft.com/office/officeart/2005/8/layout/chevron1"/>
    <dgm:cxn modelId="{2DC4D9C0-5793-4C73-81F7-B5AE0BF2EAA1}" srcId="{390CA737-37C8-4282-8E19-7E09BA3CF6DE}" destId="{1137ED97-C0F3-4F92-9E32-0E08161F099D}" srcOrd="0" destOrd="0" parTransId="{D95F9F4A-39E5-4923-9FC3-1ED14BE26F07}" sibTransId="{AE2F1324-F0C5-4FCF-8A9C-43872F955E45}"/>
    <dgm:cxn modelId="{9AAB450D-76D1-4181-8EB9-469093849C76}" srcId="{390CA737-37C8-4282-8E19-7E09BA3CF6DE}" destId="{7070FBF2-20EC-4060-9BE3-B9A8318F982B}" srcOrd="2" destOrd="0" parTransId="{BA954F0F-B6E1-41D9-82BA-208152FE4CDC}" sibTransId="{09F3430F-4601-48D2-9CE2-E630CD6EA9B7}"/>
    <dgm:cxn modelId="{B24EEA5A-A4FD-40A8-8ECF-DA3F7B294F0D}" srcId="{390CA737-37C8-4282-8E19-7E09BA3CF6DE}" destId="{01F6964F-88F4-4741-A638-72F4F1C4F6D6}" srcOrd="6" destOrd="0" parTransId="{6B69ECA1-5C76-4DB5-B57D-0CD72091BA8B}" sibTransId="{06033DBF-D806-4213-AB16-3E8AEDD9CFCA}"/>
    <dgm:cxn modelId="{C32EB781-4D59-4AAD-95BD-7FCDFEB9071F}" srcId="{390CA737-37C8-4282-8E19-7E09BA3CF6DE}" destId="{FF260323-86E2-4355-80E0-2E7BB6873251}" srcOrd="1" destOrd="0" parTransId="{419F2693-97B0-4040-A8D8-5B8C08244A1B}" sibTransId="{20EACF52-843E-4760-B38D-B9270FBE62DE}"/>
    <dgm:cxn modelId="{05F3CD16-617E-458A-9B34-EF22EC9A07BB}" type="presOf" srcId="{CE32B2FB-3968-4B9B-A9FC-D8086577F8DA}" destId="{7E55105D-F9E9-490B-A2A7-B272EA57E502}" srcOrd="0" destOrd="0" presId="urn:microsoft.com/office/officeart/2005/8/layout/chevron1"/>
    <dgm:cxn modelId="{5A07824D-B750-49E9-AE7E-6B99924F6BC4}" type="presOf" srcId="{1137ED97-C0F3-4F92-9E32-0E08161F099D}" destId="{ADB10A62-2F2B-4B20-8DBE-ECA31C59B8F2}" srcOrd="0" destOrd="0" presId="urn:microsoft.com/office/officeart/2005/8/layout/chevron1"/>
    <dgm:cxn modelId="{D2ABC558-5902-4FF7-8A62-3D79DA6C8B3F}" type="presOf" srcId="{A641EBC0-C691-486A-82EA-E26B26FABF61}" destId="{E477817B-542D-431C-9A5D-463AB5C7AF69}" srcOrd="0" destOrd="0" presId="urn:microsoft.com/office/officeart/2005/8/layout/chevron1"/>
    <dgm:cxn modelId="{BC8B22E6-27DA-4311-9631-26158FAAC3A2}" srcId="{390CA737-37C8-4282-8E19-7E09BA3CF6DE}" destId="{CE32B2FB-3968-4B9B-A9FC-D8086577F8DA}" srcOrd="5" destOrd="0" parTransId="{3F30A292-4EE2-467C-AA10-82E64E93FD9F}" sibTransId="{0EBBF9E1-7113-4767-BFE7-7F58D76E6EF7}"/>
    <dgm:cxn modelId="{03293B0A-0431-480A-81D0-7447B6721AE3}" srcId="{390CA737-37C8-4282-8E19-7E09BA3CF6DE}" destId="{A641EBC0-C691-486A-82EA-E26B26FABF61}" srcOrd="3" destOrd="0" parTransId="{0F9A880E-856D-4DC0-8D27-1C188DE6DCA9}" sibTransId="{71FAA50C-1CDA-4D72-812C-FAFD6A4A9400}"/>
    <dgm:cxn modelId="{4A221CF3-E021-42A7-8A45-B9EAB9287B93}" type="presOf" srcId="{FF260323-86E2-4355-80E0-2E7BB6873251}" destId="{F442949F-FED7-454B-8878-3484C2834557}" srcOrd="0" destOrd="0" presId="urn:microsoft.com/office/officeart/2005/8/layout/chevron1"/>
    <dgm:cxn modelId="{8C11F7F6-AEFD-440B-B9CB-2D198B470701}" type="presOf" srcId="{01F6964F-88F4-4741-A638-72F4F1C4F6D6}" destId="{F9409091-B4E7-4BA9-8CC5-7BE3C01892B9}" srcOrd="0" destOrd="0" presId="urn:microsoft.com/office/officeart/2005/8/layout/chevron1"/>
    <dgm:cxn modelId="{ECF79096-475B-4B42-A330-CCEDAFB330EC}" type="presOf" srcId="{390CA737-37C8-4282-8E19-7E09BA3CF6DE}" destId="{E84AFAD6-245B-4C8D-A0FE-BC459E4452D8}" srcOrd="0" destOrd="0" presId="urn:microsoft.com/office/officeart/2005/8/layout/chevron1"/>
    <dgm:cxn modelId="{9D41B0B9-4B0C-48FD-9573-81763909DA68}" srcId="{390CA737-37C8-4282-8E19-7E09BA3CF6DE}" destId="{816AC99B-ED82-410A-9AAE-8D36B4120EAC}" srcOrd="4" destOrd="0" parTransId="{6B7838AE-72A5-4F66-9F5D-C54197E45440}" sibTransId="{A721D2D8-FD89-4A1D-AEF5-264BDDD2D248}"/>
    <dgm:cxn modelId="{F15F50D7-05F9-460E-95E8-2545A46B7E4D}" type="presParOf" srcId="{E84AFAD6-245B-4C8D-A0FE-BC459E4452D8}" destId="{ADB10A62-2F2B-4B20-8DBE-ECA31C59B8F2}" srcOrd="0" destOrd="0" presId="urn:microsoft.com/office/officeart/2005/8/layout/chevron1"/>
    <dgm:cxn modelId="{4AA6F0B9-7967-45A7-A968-E7757DDDE505}" type="presParOf" srcId="{E84AFAD6-245B-4C8D-A0FE-BC459E4452D8}" destId="{F45F7DF9-F1D5-4F32-922A-E47AFEC89BDA}" srcOrd="1" destOrd="0" presId="urn:microsoft.com/office/officeart/2005/8/layout/chevron1"/>
    <dgm:cxn modelId="{F381E588-84F3-4D92-8530-B3517AEACA5C}" type="presParOf" srcId="{E84AFAD6-245B-4C8D-A0FE-BC459E4452D8}" destId="{F442949F-FED7-454B-8878-3484C2834557}" srcOrd="2" destOrd="0" presId="urn:microsoft.com/office/officeart/2005/8/layout/chevron1"/>
    <dgm:cxn modelId="{605C1950-0733-416D-B99F-A1DABF3E61C4}" type="presParOf" srcId="{E84AFAD6-245B-4C8D-A0FE-BC459E4452D8}" destId="{A6F9E454-8BCF-4437-AC0D-98CD817967C0}" srcOrd="3" destOrd="0" presId="urn:microsoft.com/office/officeart/2005/8/layout/chevron1"/>
    <dgm:cxn modelId="{12C5360D-DDCC-45BF-87A8-7DC7E94D62BA}" type="presParOf" srcId="{E84AFAD6-245B-4C8D-A0FE-BC459E4452D8}" destId="{5BC66929-BB44-4540-89AD-900F6BAA3D5A}" srcOrd="4" destOrd="0" presId="urn:microsoft.com/office/officeart/2005/8/layout/chevron1"/>
    <dgm:cxn modelId="{2DE23391-8988-4901-BFC1-DCA5A1F133EF}" type="presParOf" srcId="{E84AFAD6-245B-4C8D-A0FE-BC459E4452D8}" destId="{8CC469F6-9778-42DB-A225-275A7E80A004}" srcOrd="5" destOrd="0" presId="urn:microsoft.com/office/officeart/2005/8/layout/chevron1"/>
    <dgm:cxn modelId="{6C146730-6232-40C0-AA70-E757526E3AFE}" type="presParOf" srcId="{E84AFAD6-245B-4C8D-A0FE-BC459E4452D8}" destId="{E477817B-542D-431C-9A5D-463AB5C7AF69}" srcOrd="6" destOrd="0" presId="urn:microsoft.com/office/officeart/2005/8/layout/chevron1"/>
    <dgm:cxn modelId="{8D89FE99-DFA3-4AA0-B3FB-202A2518AD79}" type="presParOf" srcId="{E84AFAD6-245B-4C8D-A0FE-BC459E4452D8}" destId="{48A79109-635C-4784-B387-931F42DB0491}" srcOrd="7" destOrd="0" presId="urn:microsoft.com/office/officeart/2005/8/layout/chevron1"/>
    <dgm:cxn modelId="{B7AA66D0-F7FB-4106-9D2B-4187ADF60E21}" type="presParOf" srcId="{E84AFAD6-245B-4C8D-A0FE-BC459E4452D8}" destId="{FE9E26FE-5B76-4CA4-99F8-F7D40189D376}" srcOrd="8" destOrd="0" presId="urn:microsoft.com/office/officeart/2005/8/layout/chevron1"/>
    <dgm:cxn modelId="{A1D79FB2-6796-40C7-BFD8-08A2CF54F8E8}" type="presParOf" srcId="{E84AFAD6-245B-4C8D-A0FE-BC459E4452D8}" destId="{1B3E4D0B-76DD-4EB3-9BC8-BD9A866C7DB1}" srcOrd="9" destOrd="0" presId="urn:microsoft.com/office/officeart/2005/8/layout/chevron1"/>
    <dgm:cxn modelId="{D34E30B5-F60D-4567-9C29-2E0C03B3773C}" type="presParOf" srcId="{E84AFAD6-245B-4C8D-A0FE-BC459E4452D8}" destId="{7E55105D-F9E9-490B-A2A7-B272EA57E502}" srcOrd="10" destOrd="0" presId="urn:microsoft.com/office/officeart/2005/8/layout/chevron1"/>
    <dgm:cxn modelId="{2243F1A2-F1C5-4B9B-9F6E-127106A29EAA}" type="presParOf" srcId="{E84AFAD6-245B-4C8D-A0FE-BC459E4452D8}" destId="{40593297-0682-4734-9071-2702AB4DECA3}" srcOrd="11" destOrd="0" presId="urn:microsoft.com/office/officeart/2005/8/layout/chevron1"/>
    <dgm:cxn modelId="{29B3D154-72EF-4281-AA42-12729F1AD10F}" type="presParOf" srcId="{E84AFAD6-245B-4C8D-A0FE-BC459E4452D8}" destId="{F9409091-B4E7-4BA9-8CC5-7BE3C01892B9}" srcOrd="12"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1DA3804-A1C4-4E51-81CA-E88B1784E3F3}" type="doc">
      <dgm:prSet loTypeId="urn:microsoft.com/office/officeart/2005/8/layout/hProcess11#1" loCatId="process" qsTypeId="urn:microsoft.com/office/officeart/2005/8/quickstyle/simple1#1" qsCatId="simple" csTypeId="urn:microsoft.com/office/officeart/2005/8/colors/accent1_2#1" csCatId="accent1" phldr="1"/>
      <dgm:spPr/>
      <dgm:t>
        <a:bodyPr/>
        <a:lstStyle/>
        <a:p>
          <a:endParaRPr lang="zh-CN" altLang="en-US"/>
        </a:p>
      </dgm:t>
    </dgm:pt>
    <dgm:pt modelId="{01C7C83E-A70D-45D8-8BFA-A7863041E4AA}">
      <dgm:prSet phldrT="[文本]" custT="1"/>
      <dgm:spPr/>
      <dgm:t>
        <a:bodyPr/>
        <a:lstStyle/>
        <a:p>
          <a:r>
            <a:rPr lang="zh-CN" altLang="en-US" sz="1800" b="0" dirty="0">
              <a:latin typeface="方正黑体_GBK" panose="03000509000000000000" pitchFamily="65" charset="-122"/>
              <a:ea typeface="方正黑体_GBK" panose="03000509000000000000" pitchFamily="65" charset="-122"/>
            </a:rPr>
            <a:t>封面</a:t>
          </a:r>
        </a:p>
      </dgm:t>
    </dgm:pt>
    <dgm:pt modelId="{B27F32C8-52D9-44E0-BBCD-0581CE8AA489}" cxnId="{C7A90123-94CF-45FA-9FB9-05427CF2A135}" type="parTrans">
      <dgm:prSet/>
      <dgm:spPr/>
      <dgm:t>
        <a:bodyPr/>
        <a:lstStyle/>
        <a:p>
          <a:endParaRPr lang="zh-CN" altLang="en-US" sz="1800" b="0">
            <a:latin typeface="方正黑体_GBK" panose="03000509000000000000" pitchFamily="65" charset="-122"/>
            <a:ea typeface="方正黑体_GBK" panose="03000509000000000000" pitchFamily="65" charset="-122"/>
          </a:endParaRPr>
        </a:p>
      </dgm:t>
    </dgm:pt>
    <dgm:pt modelId="{D4B8FBEA-C2CB-45DF-94BB-9553EE67C274}" cxnId="{C7A90123-94CF-45FA-9FB9-05427CF2A135}" type="sibTrans">
      <dgm:prSet/>
      <dgm:spPr/>
      <dgm:t>
        <a:bodyPr/>
        <a:lstStyle/>
        <a:p>
          <a:endParaRPr lang="zh-CN" altLang="en-US" sz="1800" b="0">
            <a:latin typeface="方正黑体_GBK" panose="03000509000000000000" pitchFamily="65" charset="-122"/>
            <a:ea typeface="方正黑体_GBK" panose="03000509000000000000" pitchFamily="65" charset="-122"/>
          </a:endParaRPr>
        </a:p>
      </dgm:t>
    </dgm:pt>
    <dgm:pt modelId="{19D2E0D2-DBCF-4EEB-B7E0-182D9AA1E361}">
      <dgm:prSet phldrT="[文本]" custT="1"/>
      <dgm:spPr/>
      <dgm:t>
        <a:bodyPr/>
        <a:lstStyle/>
        <a:p>
          <a:r>
            <a:rPr lang="zh-CN" altLang="en-US" sz="1800" b="0" dirty="0">
              <a:latin typeface="方正黑体_GBK" panose="03000509000000000000" pitchFamily="65" charset="-122"/>
              <a:ea typeface="方正黑体_GBK" panose="03000509000000000000" pitchFamily="65" charset="-122"/>
            </a:rPr>
            <a:t>摘要</a:t>
          </a:r>
        </a:p>
      </dgm:t>
    </dgm:pt>
    <dgm:pt modelId="{848322DC-12B0-471C-B717-7AB9D2AAE54D}" cxnId="{041D300A-5B9F-4784-B1E5-D62B1F515CC9}" type="parTrans">
      <dgm:prSet/>
      <dgm:spPr/>
      <dgm:t>
        <a:bodyPr/>
        <a:lstStyle/>
        <a:p>
          <a:endParaRPr lang="zh-CN" altLang="en-US" sz="1800" b="0">
            <a:latin typeface="方正黑体_GBK" panose="03000509000000000000" pitchFamily="65" charset="-122"/>
            <a:ea typeface="方正黑体_GBK" panose="03000509000000000000" pitchFamily="65" charset="-122"/>
          </a:endParaRPr>
        </a:p>
      </dgm:t>
    </dgm:pt>
    <dgm:pt modelId="{8016EFE5-10E9-4D03-8E76-5EB83F47F2F0}" cxnId="{041D300A-5B9F-4784-B1E5-D62B1F515CC9}" type="sibTrans">
      <dgm:prSet/>
      <dgm:spPr/>
      <dgm:t>
        <a:bodyPr/>
        <a:lstStyle/>
        <a:p>
          <a:endParaRPr lang="zh-CN" altLang="en-US" sz="1800" b="0">
            <a:latin typeface="方正黑体_GBK" panose="03000509000000000000" pitchFamily="65" charset="-122"/>
            <a:ea typeface="方正黑体_GBK" panose="03000509000000000000" pitchFamily="65" charset="-122"/>
          </a:endParaRPr>
        </a:p>
      </dgm:t>
    </dgm:pt>
    <dgm:pt modelId="{467FFDD3-F445-41B5-913B-144C00F9046B}">
      <dgm:prSet phldrT="[文本]" custT="1"/>
      <dgm:spPr/>
      <dgm:t>
        <a:bodyPr/>
        <a:lstStyle/>
        <a:p>
          <a:r>
            <a:rPr lang="zh-CN" altLang="en-US" sz="1800" b="0" dirty="0">
              <a:latin typeface="方正黑体_GBK" panose="03000509000000000000" pitchFamily="65" charset="-122"/>
              <a:ea typeface="方正黑体_GBK" panose="03000509000000000000" pitchFamily="65" charset="-122"/>
            </a:rPr>
            <a:t>目录</a:t>
          </a:r>
        </a:p>
      </dgm:t>
    </dgm:pt>
    <dgm:pt modelId="{B883250A-B719-45D3-B334-0D47427553A8}" cxnId="{CF1D8985-FCB0-4F34-B536-5677BD24123C}" type="parTrans">
      <dgm:prSet/>
      <dgm:spPr/>
      <dgm:t>
        <a:bodyPr/>
        <a:lstStyle/>
        <a:p>
          <a:endParaRPr lang="zh-CN" altLang="en-US" sz="1800" b="0">
            <a:latin typeface="方正黑体_GBK" panose="03000509000000000000" pitchFamily="65" charset="-122"/>
            <a:ea typeface="方正黑体_GBK" panose="03000509000000000000" pitchFamily="65" charset="-122"/>
          </a:endParaRPr>
        </a:p>
      </dgm:t>
    </dgm:pt>
    <dgm:pt modelId="{985ED6C5-9EE5-45DA-B5C1-90AC5C8AABA4}" cxnId="{CF1D8985-FCB0-4F34-B536-5677BD24123C}" type="sibTrans">
      <dgm:prSet/>
      <dgm:spPr/>
      <dgm:t>
        <a:bodyPr/>
        <a:lstStyle/>
        <a:p>
          <a:endParaRPr lang="zh-CN" altLang="en-US" sz="1800" b="0">
            <a:latin typeface="方正黑体_GBK" panose="03000509000000000000" pitchFamily="65" charset="-122"/>
            <a:ea typeface="方正黑体_GBK" panose="03000509000000000000" pitchFamily="65" charset="-122"/>
          </a:endParaRPr>
        </a:p>
      </dgm:t>
    </dgm:pt>
    <dgm:pt modelId="{BB69F899-9827-45F9-AC16-04C24FC20F2F}">
      <dgm:prSet custT="1"/>
      <dgm:spPr/>
      <dgm:t>
        <a:bodyPr/>
        <a:lstStyle/>
        <a:p>
          <a:r>
            <a:rPr lang="zh-CN" altLang="en-US" sz="1800" b="0" dirty="0">
              <a:latin typeface="方正黑体_GBK" panose="03000509000000000000" pitchFamily="65" charset="-122"/>
              <a:ea typeface="方正黑体_GBK" panose="03000509000000000000" pitchFamily="65" charset="-122"/>
            </a:rPr>
            <a:t>正文</a:t>
          </a:r>
        </a:p>
      </dgm:t>
    </dgm:pt>
    <dgm:pt modelId="{DB78E01E-7091-47A8-BBB2-DC3DAF82454B}" cxnId="{398F7BEC-F364-45D5-9E20-44A9A061A77D}" type="parTrans">
      <dgm:prSet/>
      <dgm:spPr/>
      <dgm:t>
        <a:bodyPr/>
        <a:lstStyle/>
        <a:p>
          <a:endParaRPr lang="zh-CN" altLang="en-US" sz="1800" b="0">
            <a:latin typeface="方正黑体_GBK" panose="03000509000000000000" pitchFamily="65" charset="-122"/>
            <a:ea typeface="方正黑体_GBK" panose="03000509000000000000" pitchFamily="65" charset="-122"/>
          </a:endParaRPr>
        </a:p>
      </dgm:t>
    </dgm:pt>
    <dgm:pt modelId="{146EF155-4527-46B9-9F19-D77D53A280D8}" cxnId="{398F7BEC-F364-45D5-9E20-44A9A061A77D}" type="sibTrans">
      <dgm:prSet/>
      <dgm:spPr/>
      <dgm:t>
        <a:bodyPr/>
        <a:lstStyle/>
        <a:p>
          <a:endParaRPr lang="zh-CN" altLang="en-US" sz="1800" b="0">
            <a:latin typeface="方正黑体_GBK" panose="03000509000000000000" pitchFamily="65" charset="-122"/>
            <a:ea typeface="方正黑体_GBK" panose="03000509000000000000" pitchFamily="65" charset="-122"/>
          </a:endParaRPr>
        </a:p>
      </dgm:t>
    </dgm:pt>
    <dgm:pt modelId="{F0457AFA-87D1-43F3-AA16-A3359D21A528}">
      <dgm:prSet custT="1"/>
      <dgm:spPr/>
      <dgm:t>
        <a:bodyPr/>
        <a:lstStyle/>
        <a:p>
          <a:r>
            <a:rPr lang="zh-CN" altLang="en-US" sz="1800" b="0" dirty="0">
              <a:latin typeface="方正黑体_GBK" panose="03000509000000000000" pitchFamily="65" charset="-122"/>
              <a:ea typeface="方正黑体_GBK" panose="03000509000000000000" pitchFamily="65" charset="-122"/>
            </a:rPr>
            <a:t>致谢</a:t>
          </a:r>
        </a:p>
      </dgm:t>
    </dgm:pt>
    <dgm:pt modelId="{BDC4BAB5-FB59-491C-9AB4-D64DBCEC36DE}" cxnId="{55D4E37E-B765-4746-B257-3B6565E3C735}" type="parTrans">
      <dgm:prSet/>
      <dgm:spPr/>
      <dgm:t>
        <a:bodyPr/>
        <a:lstStyle/>
        <a:p>
          <a:endParaRPr lang="zh-CN" altLang="en-US" sz="1800" b="0">
            <a:latin typeface="方正黑体_GBK" panose="03000509000000000000" pitchFamily="65" charset="-122"/>
            <a:ea typeface="方正黑体_GBK" panose="03000509000000000000" pitchFamily="65" charset="-122"/>
          </a:endParaRPr>
        </a:p>
      </dgm:t>
    </dgm:pt>
    <dgm:pt modelId="{446D23D6-77B2-4ECC-8F72-AA85D6A2D668}" cxnId="{55D4E37E-B765-4746-B257-3B6565E3C735}" type="sibTrans">
      <dgm:prSet/>
      <dgm:spPr/>
      <dgm:t>
        <a:bodyPr/>
        <a:lstStyle/>
        <a:p>
          <a:endParaRPr lang="zh-CN" altLang="en-US" sz="1800" b="0">
            <a:latin typeface="方正黑体_GBK" panose="03000509000000000000" pitchFamily="65" charset="-122"/>
            <a:ea typeface="方正黑体_GBK" panose="03000509000000000000" pitchFamily="65" charset="-122"/>
          </a:endParaRPr>
        </a:p>
      </dgm:t>
    </dgm:pt>
    <dgm:pt modelId="{767A7C08-3C7A-489B-8DBD-296F5B1F6DF8}">
      <dgm:prSet custT="1"/>
      <dgm:spPr/>
      <dgm:t>
        <a:bodyPr/>
        <a:lstStyle/>
        <a:p>
          <a:r>
            <a:rPr lang="zh-CN" altLang="en-US" sz="1800" b="0" dirty="0">
              <a:latin typeface="方正黑体_GBK" panose="03000509000000000000" pitchFamily="65" charset="-122"/>
              <a:ea typeface="方正黑体_GBK" panose="03000509000000000000" pitchFamily="65" charset="-122"/>
            </a:rPr>
            <a:t>参考文献</a:t>
          </a:r>
        </a:p>
      </dgm:t>
    </dgm:pt>
    <dgm:pt modelId="{12265667-259F-456C-99B3-173CA9CA06C7}" cxnId="{F5F1FB72-CB01-4DEF-A70B-422A8FBEC9AC}" type="parTrans">
      <dgm:prSet/>
      <dgm:spPr/>
      <dgm:t>
        <a:bodyPr/>
        <a:lstStyle/>
        <a:p>
          <a:endParaRPr lang="zh-CN" altLang="en-US" sz="1800" b="0">
            <a:latin typeface="方正黑体_GBK" panose="03000509000000000000" pitchFamily="65" charset="-122"/>
            <a:ea typeface="方正黑体_GBK" panose="03000509000000000000" pitchFamily="65" charset="-122"/>
          </a:endParaRPr>
        </a:p>
      </dgm:t>
    </dgm:pt>
    <dgm:pt modelId="{61BA8A2C-3C1C-40A2-A44E-4AF5876CBEE5}" cxnId="{F5F1FB72-CB01-4DEF-A70B-422A8FBEC9AC}" type="sibTrans">
      <dgm:prSet/>
      <dgm:spPr/>
      <dgm:t>
        <a:bodyPr/>
        <a:lstStyle/>
        <a:p>
          <a:endParaRPr lang="zh-CN" altLang="en-US" sz="1800" b="0">
            <a:latin typeface="方正黑体_GBK" panose="03000509000000000000" pitchFamily="65" charset="-122"/>
            <a:ea typeface="方正黑体_GBK" panose="03000509000000000000" pitchFamily="65" charset="-122"/>
          </a:endParaRPr>
        </a:p>
      </dgm:t>
    </dgm:pt>
    <dgm:pt modelId="{5BD4512D-EF50-4D4D-AD14-3B7C5855D049}">
      <dgm:prSet custT="1"/>
      <dgm:spPr/>
      <dgm:t>
        <a:bodyPr/>
        <a:lstStyle/>
        <a:p>
          <a:r>
            <a:rPr lang="zh-CN" altLang="en-US" sz="1800" b="0" dirty="0">
              <a:latin typeface="方正黑体_GBK" panose="03000509000000000000" pitchFamily="65" charset="-122"/>
              <a:ea typeface="方正黑体_GBK" panose="03000509000000000000" pitchFamily="65" charset="-122"/>
            </a:rPr>
            <a:t>附录</a:t>
          </a:r>
        </a:p>
      </dgm:t>
    </dgm:pt>
    <dgm:pt modelId="{E5D6E3BD-B3B8-41FC-93F7-3A52A8ABFC1C}" cxnId="{EE138DAF-2D73-48F3-882B-32D7D63C9BC0}" type="parTrans">
      <dgm:prSet/>
      <dgm:spPr/>
      <dgm:t>
        <a:bodyPr/>
        <a:lstStyle/>
        <a:p>
          <a:endParaRPr lang="zh-CN" altLang="en-US" sz="1800" b="0">
            <a:latin typeface="方正黑体_GBK" panose="03000509000000000000" pitchFamily="65" charset="-122"/>
            <a:ea typeface="方正黑体_GBK" panose="03000509000000000000" pitchFamily="65" charset="-122"/>
          </a:endParaRPr>
        </a:p>
      </dgm:t>
    </dgm:pt>
    <dgm:pt modelId="{565546A7-E33A-4207-8C99-EE8AE6F48B77}" cxnId="{EE138DAF-2D73-48F3-882B-32D7D63C9BC0}" type="sibTrans">
      <dgm:prSet/>
      <dgm:spPr/>
      <dgm:t>
        <a:bodyPr/>
        <a:lstStyle/>
        <a:p>
          <a:endParaRPr lang="zh-CN" altLang="en-US" sz="1800" b="0">
            <a:latin typeface="方正黑体_GBK" panose="03000509000000000000" pitchFamily="65" charset="-122"/>
            <a:ea typeface="方正黑体_GBK" panose="03000509000000000000" pitchFamily="65" charset="-122"/>
          </a:endParaRPr>
        </a:p>
      </dgm:t>
    </dgm:pt>
    <dgm:pt modelId="{7A9CECEE-9D7A-41CD-91DD-D730782C6EB6}" type="pres">
      <dgm:prSet presAssocID="{81DA3804-A1C4-4E51-81CA-E88B1784E3F3}" presName="Name0" presStyleCnt="0">
        <dgm:presLayoutVars>
          <dgm:dir/>
          <dgm:resizeHandles val="exact"/>
        </dgm:presLayoutVars>
      </dgm:prSet>
      <dgm:spPr/>
      <dgm:t>
        <a:bodyPr/>
        <a:lstStyle/>
        <a:p>
          <a:endParaRPr lang="zh-CN" altLang="en-US"/>
        </a:p>
      </dgm:t>
    </dgm:pt>
    <dgm:pt modelId="{0EDA1297-7559-42D4-9943-B4B4195C8065}" type="pres">
      <dgm:prSet presAssocID="{81DA3804-A1C4-4E51-81CA-E88B1784E3F3}" presName="arrow" presStyleLbl="bgShp" presStyleIdx="0" presStyleCnt="1"/>
      <dgm:spPr/>
    </dgm:pt>
    <dgm:pt modelId="{94416763-7544-495E-90ED-F3735306A02E}" type="pres">
      <dgm:prSet presAssocID="{81DA3804-A1C4-4E51-81CA-E88B1784E3F3}" presName="points" presStyleCnt="0"/>
      <dgm:spPr/>
    </dgm:pt>
    <dgm:pt modelId="{91BF462C-2CAF-494A-8B13-4B577A55E578}" type="pres">
      <dgm:prSet presAssocID="{01C7C83E-A70D-45D8-8BFA-A7863041E4AA}" presName="compositeA" presStyleCnt="0"/>
      <dgm:spPr/>
    </dgm:pt>
    <dgm:pt modelId="{B9C7561A-2891-40FD-A2FE-54319140EFDF}" type="pres">
      <dgm:prSet presAssocID="{01C7C83E-A70D-45D8-8BFA-A7863041E4AA}" presName="textA" presStyleLbl="revTx" presStyleIdx="0" presStyleCnt="7">
        <dgm:presLayoutVars>
          <dgm:bulletEnabled val="1"/>
        </dgm:presLayoutVars>
      </dgm:prSet>
      <dgm:spPr/>
      <dgm:t>
        <a:bodyPr/>
        <a:lstStyle/>
        <a:p>
          <a:endParaRPr lang="zh-CN" altLang="en-US"/>
        </a:p>
      </dgm:t>
    </dgm:pt>
    <dgm:pt modelId="{9E7375EE-4394-470E-A38E-6D8258FE9104}" type="pres">
      <dgm:prSet presAssocID="{01C7C83E-A70D-45D8-8BFA-A7863041E4AA}" presName="circleA" presStyleLbl="node1" presStyleIdx="0" presStyleCnt="7"/>
      <dgm:spPr/>
    </dgm:pt>
    <dgm:pt modelId="{A750B7D9-BD0E-4B31-A17F-86C16B314EF4}" type="pres">
      <dgm:prSet presAssocID="{01C7C83E-A70D-45D8-8BFA-A7863041E4AA}" presName="spaceA" presStyleCnt="0"/>
      <dgm:spPr/>
    </dgm:pt>
    <dgm:pt modelId="{8818C860-B675-439D-9393-9AFF068635EF}" type="pres">
      <dgm:prSet presAssocID="{D4B8FBEA-C2CB-45DF-94BB-9553EE67C274}" presName="space" presStyleCnt="0"/>
      <dgm:spPr/>
    </dgm:pt>
    <dgm:pt modelId="{E59C0F63-E454-4237-A4AD-1755A461AFDB}" type="pres">
      <dgm:prSet presAssocID="{19D2E0D2-DBCF-4EEB-B7E0-182D9AA1E361}" presName="compositeB" presStyleCnt="0"/>
      <dgm:spPr/>
    </dgm:pt>
    <dgm:pt modelId="{873C3574-6782-4A3D-8C52-EE8E2548376A}" type="pres">
      <dgm:prSet presAssocID="{19D2E0D2-DBCF-4EEB-B7E0-182D9AA1E361}" presName="textB" presStyleLbl="revTx" presStyleIdx="1" presStyleCnt="7">
        <dgm:presLayoutVars>
          <dgm:bulletEnabled val="1"/>
        </dgm:presLayoutVars>
      </dgm:prSet>
      <dgm:spPr/>
      <dgm:t>
        <a:bodyPr/>
        <a:lstStyle/>
        <a:p>
          <a:endParaRPr lang="zh-CN" altLang="en-US"/>
        </a:p>
      </dgm:t>
    </dgm:pt>
    <dgm:pt modelId="{79C42D3B-E8AF-4E0F-95A2-4011ADAC08E9}" type="pres">
      <dgm:prSet presAssocID="{19D2E0D2-DBCF-4EEB-B7E0-182D9AA1E361}" presName="circleB" presStyleLbl="node1" presStyleIdx="1" presStyleCnt="7"/>
      <dgm:spPr/>
    </dgm:pt>
    <dgm:pt modelId="{6CAE810F-4A85-4672-AB69-ABD646C9157D}" type="pres">
      <dgm:prSet presAssocID="{19D2E0D2-DBCF-4EEB-B7E0-182D9AA1E361}" presName="spaceB" presStyleCnt="0"/>
      <dgm:spPr/>
    </dgm:pt>
    <dgm:pt modelId="{ACAAC028-9E06-407A-9F9E-8C764508E84E}" type="pres">
      <dgm:prSet presAssocID="{8016EFE5-10E9-4D03-8E76-5EB83F47F2F0}" presName="space" presStyleCnt="0"/>
      <dgm:spPr/>
    </dgm:pt>
    <dgm:pt modelId="{0EFAB377-9F18-4529-9872-AAA6F32A8EA3}" type="pres">
      <dgm:prSet presAssocID="{467FFDD3-F445-41B5-913B-144C00F9046B}" presName="compositeA" presStyleCnt="0"/>
      <dgm:spPr/>
    </dgm:pt>
    <dgm:pt modelId="{4293A382-AAF4-491E-815B-CD483B2BBCC6}" type="pres">
      <dgm:prSet presAssocID="{467FFDD3-F445-41B5-913B-144C00F9046B}" presName="textA" presStyleLbl="revTx" presStyleIdx="2" presStyleCnt="7">
        <dgm:presLayoutVars>
          <dgm:bulletEnabled val="1"/>
        </dgm:presLayoutVars>
      </dgm:prSet>
      <dgm:spPr/>
      <dgm:t>
        <a:bodyPr/>
        <a:lstStyle/>
        <a:p>
          <a:endParaRPr lang="zh-CN" altLang="en-US"/>
        </a:p>
      </dgm:t>
    </dgm:pt>
    <dgm:pt modelId="{B9644C27-45A2-4196-ACFE-5F47022011D6}" type="pres">
      <dgm:prSet presAssocID="{467FFDD3-F445-41B5-913B-144C00F9046B}" presName="circleA" presStyleLbl="node1" presStyleIdx="2" presStyleCnt="7"/>
      <dgm:spPr/>
    </dgm:pt>
    <dgm:pt modelId="{5CAD2DB8-6F9E-4B53-8934-5473B7753D18}" type="pres">
      <dgm:prSet presAssocID="{467FFDD3-F445-41B5-913B-144C00F9046B}" presName="spaceA" presStyleCnt="0"/>
      <dgm:spPr/>
    </dgm:pt>
    <dgm:pt modelId="{E0E71BCD-246D-4E33-8B3D-BF7B9AF3B314}" type="pres">
      <dgm:prSet presAssocID="{985ED6C5-9EE5-45DA-B5C1-90AC5C8AABA4}" presName="space" presStyleCnt="0"/>
      <dgm:spPr/>
    </dgm:pt>
    <dgm:pt modelId="{3B6F1413-93E9-448A-8CE2-C683F3B0F041}" type="pres">
      <dgm:prSet presAssocID="{BB69F899-9827-45F9-AC16-04C24FC20F2F}" presName="compositeB" presStyleCnt="0"/>
      <dgm:spPr/>
    </dgm:pt>
    <dgm:pt modelId="{16624A65-85D3-4BE4-B02A-DA7B3FBBA590}" type="pres">
      <dgm:prSet presAssocID="{BB69F899-9827-45F9-AC16-04C24FC20F2F}" presName="textB" presStyleLbl="revTx" presStyleIdx="3" presStyleCnt="7">
        <dgm:presLayoutVars>
          <dgm:bulletEnabled val="1"/>
        </dgm:presLayoutVars>
      </dgm:prSet>
      <dgm:spPr/>
      <dgm:t>
        <a:bodyPr/>
        <a:lstStyle/>
        <a:p>
          <a:endParaRPr lang="zh-CN" altLang="en-US"/>
        </a:p>
      </dgm:t>
    </dgm:pt>
    <dgm:pt modelId="{80A30836-B140-4F97-8E8A-D4E09A4BE7AB}" type="pres">
      <dgm:prSet presAssocID="{BB69F899-9827-45F9-AC16-04C24FC20F2F}" presName="circleB" presStyleLbl="node1" presStyleIdx="3" presStyleCnt="7"/>
      <dgm:spPr/>
    </dgm:pt>
    <dgm:pt modelId="{D6905E80-214F-4DAE-A0EA-BE7F3ADAB503}" type="pres">
      <dgm:prSet presAssocID="{BB69F899-9827-45F9-AC16-04C24FC20F2F}" presName="spaceB" presStyleCnt="0"/>
      <dgm:spPr/>
    </dgm:pt>
    <dgm:pt modelId="{5516686C-3F2B-427D-AFF3-9E812144F6B4}" type="pres">
      <dgm:prSet presAssocID="{146EF155-4527-46B9-9F19-D77D53A280D8}" presName="space" presStyleCnt="0"/>
      <dgm:spPr/>
    </dgm:pt>
    <dgm:pt modelId="{59438DE6-785C-403C-98B2-1CA567A243D4}" type="pres">
      <dgm:prSet presAssocID="{F0457AFA-87D1-43F3-AA16-A3359D21A528}" presName="compositeA" presStyleCnt="0"/>
      <dgm:spPr/>
    </dgm:pt>
    <dgm:pt modelId="{C0D4D060-511B-433A-A0DA-7CA64DF089D7}" type="pres">
      <dgm:prSet presAssocID="{F0457AFA-87D1-43F3-AA16-A3359D21A528}" presName="textA" presStyleLbl="revTx" presStyleIdx="4" presStyleCnt="7">
        <dgm:presLayoutVars>
          <dgm:bulletEnabled val="1"/>
        </dgm:presLayoutVars>
      </dgm:prSet>
      <dgm:spPr/>
      <dgm:t>
        <a:bodyPr/>
        <a:lstStyle/>
        <a:p>
          <a:endParaRPr lang="zh-CN" altLang="en-US"/>
        </a:p>
      </dgm:t>
    </dgm:pt>
    <dgm:pt modelId="{78F78945-1C85-430A-90E8-AF7BAD88FE3D}" type="pres">
      <dgm:prSet presAssocID="{F0457AFA-87D1-43F3-AA16-A3359D21A528}" presName="circleA" presStyleLbl="node1" presStyleIdx="4" presStyleCnt="7"/>
      <dgm:spPr/>
    </dgm:pt>
    <dgm:pt modelId="{EC00A2DE-0F08-45C1-B7B6-B7DC14F7B785}" type="pres">
      <dgm:prSet presAssocID="{F0457AFA-87D1-43F3-AA16-A3359D21A528}" presName="spaceA" presStyleCnt="0"/>
      <dgm:spPr/>
    </dgm:pt>
    <dgm:pt modelId="{C0143145-52A9-44C5-B887-63C2DE15864E}" type="pres">
      <dgm:prSet presAssocID="{446D23D6-77B2-4ECC-8F72-AA85D6A2D668}" presName="space" presStyleCnt="0"/>
      <dgm:spPr/>
    </dgm:pt>
    <dgm:pt modelId="{3CADCB01-81B6-41A0-B347-13ADE6B0E334}" type="pres">
      <dgm:prSet presAssocID="{767A7C08-3C7A-489B-8DBD-296F5B1F6DF8}" presName="compositeB" presStyleCnt="0"/>
      <dgm:spPr/>
    </dgm:pt>
    <dgm:pt modelId="{1E0B81A9-46BF-439F-954F-CCA5CB5809F9}" type="pres">
      <dgm:prSet presAssocID="{767A7C08-3C7A-489B-8DBD-296F5B1F6DF8}" presName="textB" presStyleLbl="revTx" presStyleIdx="5" presStyleCnt="7">
        <dgm:presLayoutVars>
          <dgm:bulletEnabled val="1"/>
        </dgm:presLayoutVars>
      </dgm:prSet>
      <dgm:spPr/>
      <dgm:t>
        <a:bodyPr/>
        <a:lstStyle/>
        <a:p>
          <a:endParaRPr lang="zh-CN" altLang="en-US"/>
        </a:p>
      </dgm:t>
    </dgm:pt>
    <dgm:pt modelId="{7AADCD1B-487F-4C4F-A993-7A21C9CBD2C8}" type="pres">
      <dgm:prSet presAssocID="{767A7C08-3C7A-489B-8DBD-296F5B1F6DF8}" presName="circleB" presStyleLbl="node1" presStyleIdx="5" presStyleCnt="7"/>
      <dgm:spPr/>
    </dgm:pt>
    <dgm:pt modelId="{6A2A0112-BFE8-4003-91AD-DCD5FBC29581}" type="pres">
      <dgm:prSet presAssocID="{767A7C08-3C7A-489B-8DBD-296F5B1F6DF8}" presName="spaceB" presStyleCnt="0"/>
      <dgm:spPr/>
    </dgm:pt>
    <dgm:pt modelId="{16464DB3-7AF3-4C06-9672-B9601FE68D76}" type="pres">
      <dgm:prSet presAssocID="{61BA8A2C-3C1C-40A2-A44E-4AF5876CBEE5}" presName="space" presStyleCnt="0"/>
      <dgm:spPr/>
    </dgm:pt>
    <dgm:pt modelId="{561292CE-1BA7-45D1-893E-D7EA6303DFB9}" type="pres">
      <dgm:prSet presAssocID="{5BD4512D-EF50-4D4D-AD14-3B7C5855D049}" presName="compositeA" presStyleCnt="0"/>
      <dgm:spPr/>
    </dgm:pt>
    <dgm:pt modelId="{01511C6C-428B-432D-B3F2-66AC3CEA3102}" type="pres">
      <dgm:prSet presAssocID="{5BD4512D-EF50-4D4D-AD14-3B7C5855D049}" presName="textA" presStyleLbl="revTx" presStyleIdx="6" presStyleCnt="7">
        <dgm:presLayoutVars>
          <dgm:bulletEnabled val="1"/>
        </dgm:presLayoutVars>
      </dgm:prSet>
      <dgm:spPr/>
      <dgm:t>
        <a:bodyPr/>
        <a:lstStyle/>
        <a:p>
          <a:endParaRPr lang="zh-CN" altLang="en-US"/>
        </a:p>
      </dgm:t>
    </dgm:pt>
    <dgm:pt modelId="{222BA526-47A0-4FAA-8812-40E2C345B1AC}" type="pres">
      <dgm:prSet presAssocID="{5BD4512D-EF50-4D4D-AD14-3B7C5855D049}" presName="circleA" presStyleLbl="node1" presStyleIdx="6" presStyleCnt="7"/>
      <dgm:spPr/>
    </dgm:pt>
    <dgm:pt modelId="{4A6741AF-FF03-4AC5-A83A-6CCB851A2ED5}" type="pres">
      <dgm:prSet presAssocID="{5BD4512D-EF50-4D4D-AD14-3B7C5855D049}" presName="spaceA" presStyleCnt="0"/>
      <dgm:spPr/>
    </dgm:pt>
  </dgm:ptLst>
  <dgm:cxnLst>
    <dgm:cxn modelId="{DD440D2C-961D-4337-A918-A9D6BC3AA709}" type="presOf" srcId="{01C7C83E-A70D-45D8-8BFA-A7863041E4AA}" destId="{B9C7561A-2891-40FD-A2FE-54319140EFDF}" srcOrd="0" destOrd="0" presId="urn:microsoft.com/office/officeart/2005/8/layout/hProcess11#1"/>
    <dgm:cxn modelId="{70ED11FA-861E-49AE-AFE2-E45F187386A9}" type="presOf" srcId="{467FFDD3-F445-41B5-913B-144C00F9046B}" destId="{4293A382-AAF4-491E-815B-CD483B2BBCC6}" srcOrd="0" destOrd="0" presId="urn:microsoft.com/office/officeart/2005/8/layout/hProcess11#1"/>
    <dgm:cxn modelId="{73FAF438-908E-4883-9C42-23A2CC05BEDA}" type="presOf" srcId="{5BD4512D-EF50-4D4D-AD14-3B7C5855D049}" destId="{01511C6C-428B-432D-B3F2-66AC3CEA3102}" srcOrd="0" destOrd="0" presId="urn:microsoft.com/office/officeart/2005/8/layout/hProcess11#1"/>
    <dgm:cxn modelId="{45F330D8-9A9F-4F1C-854F-58A4C649C7C1}" type="presOf" srcId="{F0457AFA-87D1-43F3-AA16-A3359D21A528}" destId="{C0D4D060-511B-433A-A0DA-7CA64DF089D7}" srcOrd="0" destOrd="0" presId="urn:microsoft.com/office/officeart/2005/8/layout/hProcess11#1"/>
    <dgm:cxn modelId="{CF1D8985-FCB0-4F34-B536-5677BD24123C}" srcId="{81DA3804-A1C4-4E51-81CA-E88B1784E3F3}" destId="{467FFDD3-F445-41B5-913B-144C00F9046B}" srcOrd="2" destOrd="0" parTransId="{B883250A-B719-45D3-B334-0D47427553A8}" sibTransId="{985ED6C5-9EE5-45DA-B5C1-90AC5C8AABA4}"/>
    <dgm:cxn modelId="{041D300A-5B9F-4784-B1E5-D62B1F515CC9}" srcId="{81DA3804-A1C4-4E51-81CA-E88B1784E3F3}" destId="{19D2E0D2-DBCF-4EEB-B7E0-182D9AA1E361}" srcOrd="1" destOrd="0" parTransId="{848322DC-12B0-471C-B717-7AB9D2AAE54D}" sibTransId="{8016EFE5-10E9-4D03-8E76-5EB83F47F2F0}"/>
    <dgm:cxn modelId="{CB21BBE3-45D6-4B52-A962-C9D2C293A11D}" type="presOf" srcId="{767A7C08-3C7A-489B-8DBD-296F5B1F6DF8}" destId="{1E0B81A9-46BF-439F-954F-CCA5CB5809F9}" srcOrd="0" destOrd="0" presId="urn:microsoft.com/office/officeart/2005/8/layout/hProcess11#1"/>
    <dgm:cxn modelId="{F5F1FB72-CB01-4DEF-A70B-422A8FBEC9AC}" srcId="{81DA3804-A1C4-4E51-81CA-E88B1784E3F3}" destId="{767A7C08-3C7A-489B-8DBD-296F5B1F6DF8}" srcOrd="5" destOrd="0" parTransId="{12265667-259F-456C-99B3-173CA9CA06C7}" sibTransId="{61BA8A2C-3C1C-40A2-A44E-4AF5876CBEE5}"/>
    <dgm:cxn modelId="{C7A90123-94CF-45FA-9FB9-05427CF2A135}" srcId="{81DA3804-A1C4-4E51-81CA-E88B1784E3F3}" destId="{01C7C83E-A70D-45D8-8BFA-A7863041E4AA}" srcOrd="0" destOrd="0" parTransId="{B27F32C8-52D9-44E0-BBCD-0581CE8AA489}" sibTransId="{D4B8FBEA-C2CB-45DF-94BB-9553EE67C274}"/>
    <dgm:cxn modelId="{D8381101-3DFE-4153-BFB5-43F7F9C1B8A3}" type="presOf" srcId="{19D2E0D2-DBCF-4EEB-B7E0-182D9AA1E361}" destId="{873C3574-6782-4A3D-8C52-EE8E2548376A}" srcOrd="0" destOrd="0" presId="urn:microsoft.com/office/officeart/2005/8/layout/hProcess11#1"/>
    <dgm:cxn modelId="{EE138DAF-2D73-48F3-882B-32D7D63C9BC0}" srcId="{81DA3804-A1C4-4E51-81CA-E88B1784E3F3}" destId="{5BD4512D-EF50-4D4D-AD14-3B7C5855D049}" srcOrd="6" destOrd="0" parTransId="{E5D6E3BD-B3B8-41FC-93F7-3A52A8ABFC1C}" sibTransId="{565546A7-E33A-4207-8C99-EE8AE6F48B77}"/>
    <dgm:cxn modelId="{85E90665-81E8-4DC8-8051-E83D50345FBE}" type="presOf" srcId="{81DA3804-A1C4-4E51-81CA-E88B1784E3F3}" destId="{7A9CECEE-9D7A-41CD-91DD-D730782C6EB6}" srcOrd="0" destOrd="0" presId="urn:microsoft.com/office/officeart/2005/8/layout/hProcess11#1"/>
    <dgm:cxn modelId="{F3AA886F-2DE6-49E1-96C2-5FFE26E0F1A9}" type="presOf" srcId="{BB69F899-9827-45F9-AC16-04C24FC20F2F}" destId="{16624A65-85D3-4BE4-B02A-DA7B3FBBA590}" srcOrd="0" destOrd="0" presId="urn:microsoft.com/office/officeart/2005/8/layout/hProcess11#1"/>
    <dgm:cxn modelId="{55D4E37E-B765-4746-B257-3B6565E3C735}" srcId="{81DA3804-A1C4-4E51-81CA-E88B1784E3F3}" destId="{F0457AFA-87D1-43F3-AA16-A3359D21A528}" srcOrd="4" destOrd="0" parTransId="{BDC4BAB5-FB59-491C-9AB4-D64DBCEC36DE}" sibTransId="{446D23D6-77B2-4ECC-8F72-AA85D6A2D668}"/>
    <dgm:cxn modelId="{398F7BEC-F364-45D5-9E20-44A9A061A77D}" srcId="{81DA3804-A1C4-4E51-81CA-E88B1784E3F3}" destId="{BB69F899-9827-45F9-AC16-04C24FC20F2F}" srcOrd="3" destOrd="0" parTransId="{DB78E01E-7091-47A8-BBB2-DC3DAF82454B}" sibTransId="{146EF155-4527-46B9-9F19-D77D53A280D8}"/>
    <dgm:cxn modelId="{543DB859-8FCE-4EFA-9B20-53856747EE10}" type="presParOf" srcId="{7A9CECEE-9D7A-41CD-91DD-D730782C6EB6}" destId="{0EDA1297-7559-42D4-9943-B4B4195C8065}" srcOrd="0" destOrd="0" presId="urn:microsoft.com/office/officeart/2005/8/layout/hProcess11#1"/>
    <dgm:cxn modelId="{B45F53F7-E96D-4747-A5E2-74E0CB64D5F5}" type="presParOf" srcId="{7A9CECEE-9D7A-41CD-91DD-D730782C6EB6}" destId="{94416763-7544-495E-90ED-F3735306A02E}" srcOrd="1" destOrd="0" presId="urn:microsoft.com/office/officeart/2005/8/layout/hProcess11#1"/>
    <dgm:cxn modelId="{1E2B939D-FCED-4F6B-A7BC-23A4BCF16367}" type="presParOf" srcId="{94416763-7544-495E-90ED-F3735306A02E}" destId="{91BF462C-2CAF-494A-8B13-4B577A55E578}" srcOrd="0" destOrd="0" presId="urn:microsoft.com/office/officeart/2005/8/layout/hProcess11#1"/>
    <dgm:cxn modelId="{520995F8-64F8-4279-A7DC-9A2264FB09F2}" type="presParOf" srcId="{91BF462C-2CAF-494A-8B13-4B577A55E578}" destId="{B9C7561A-2891-40FD-A2FE-54319140EFDF}" srcOrd="0" destOrd="0" presId="urn:microsoft.com/office/officeart/2005/8/layout/hProcess11#1"/>
    <dgm:cxn modelId="{8F12785F-77C6-4127-B816-012FADC5C422}" type="presParOf" srcId="{91BF462C-2CAF-494A-8B13-4B577A55E578}" destId="{9E7375EE-4394-470E-A38E-6D8258FE9104}" srcOrd="1" destOrd="0" presId="urn:microsoft.com/office/officeart/2005/8/layout/hProcess11#1"/>
    <dgm:cxn modelId="{319426B9-86E9-48EA-960E-5903C9312CDB}" type="presParOf" srcId="{91BF462C-2CAF-494A-8B13-4B577A55E578}" destId="{A750B7D9-BD0E-4B31-A17F-86C16B314EF4}" srcOrd="2" destOrd="0" presId="urn:microsoft.com/office/officeart/2005/8/layout/hProcess11#1"/>
    <dgm:cxn modelId="{1669C2CA-54DC-4CBF-A1FD-6EE15658B091}" type="presParOf" srcId="{94416763-7544-495E-90ED-F3735306A02E}" destId="{8818C860-B675-439D-9393-9AFF068635EF}" srcOrd="1" destOrd="0" presId="urn:microsoft.com/office/officeart/2005/8/layout/hProcess11#1"/>
    <dgm:cxn modelId="{90A8B3FE-6967-4254-8407-192E0BB240CA}" type="presParOf" srcId="{94416763-7544-495E-90ED-F3735306A02E}" destId="{E59C0F63-E454-4237-A4AD-1755A461AFDB}" srcOrd="2" destOrd="0" presId="urn:microsoft.com/office/officeart/2005/8/layout/hProcess11#1"/>
    <dgm:cxn modelId="{AA430A17-F8AE-4EA0-8837-0B91D22431EE}" type="presParOf" srcId="{E59C0F63-E454-4237-A4AD-1755A461AFDB}" destId="{873C3574-6782-4A3D-8C52-EE8E2548376A}" srcOrd="0" destOrd="0" presId="urn:microsoft.com/office/officeart/2005/8/layout/hProcess11#1"/>
    <dgm:cxn modelId="{67A0F3A3-7966-4038-9F11-6ABD35316B22}" type="presParOf" srcId="{E59C0F63-E454-4237-A4AD-1755A461AFDB}" destId="{79C42D3B-E8AF-4E0F-95A2-4011ADAC08E9}" srcOrd="1" destOrd="0" presId="urn:microsoft.com/office/officeart/2005/8/layout/hProcess11#1"/>
    <dgm:cxn modelId="{88B2AB35-52BF-4EE0-8487-8AB95AA2830F}" type="presParOf" srcId="{E59C0F63-E454-4237-A4AD-1755A461AFDB}" destId="{6CAE810F-4A85-4672-AB69-ABD646C9157D}" srcOrd="2" destOrd="0" presId="urn:microsoft.com/office/officeart/2005/8/layout/hProcess11#1"/>
    <dgm:cxn modelId="{D7A98D3D-408E-46C6-BE10-CB09CCB0FEC3}" type="presParOf" srcId="{94416763-7544-495E-90ED-F3735306A02E}" destId="{ACAAC028-9E06-407A-9F9E-8C764508E84E}" srcOrd="3" destOrd="0" presId="urn:microsoft.com/office/officeart/2005/8/layout/hProcess11#1"/>
    <dgm:cxn modelId="{84D77AAB-59A7-4E20-BBA7-9DE2F2A792B2}" type="presParOf" srcId="{94416763-7544-495E-90ED-F3735306A02E}" destId="{0EFAB377-9F18-4529-9872-AAA6F32A8EA3}" srcOrd="4" destOrd="0" presId="urn:microsoft.com/office/officeart/2005/8/layout/hProcess11#1"/>
    <dgm:cxn modelId="{19CCDD09-B368-48BD-8144-E7758F90DDFF}" type="presParOf" srcId="{0EFAB377-9F18-4529-9872-AAA6F32A8EA3}" destId="{4293A382-AAF4-491E-815B-CD483B2BBCC6}" srcOrd="0" destOrd="0" presId="urn:microsoft.com/office/officeart/2005/8/layout/hProcess11#1"/>
    <dgm:cxn modelId="{A663C212-1F87-4881-8A5F-DC9DB26FB603}" type="presParOf" srcId="{0EFAB377-9F18-4529-9872-AAA6F32A8EA3}" destId="{B9644C27-45A2-4196-ACFE-5F47022011D6}" srcOrd="1" destOrd="0" presId="urn:microsoft.com/office/officeart/2005/8/layout/hProcess11#1"/>
    <dgm:cxn modelId="{17F1783C-30C0-4289-85C8-432E89A6B486}" type="presParOf" srcId="{0EFAB377-9F18-4529-9872-AAA6F32A8EA3}" destId="{5CAD2DB8-6F9E-4B53-8934-5473B7753D18}" srcOrd="2" destOrd="0" presId="urn:microsoft.com/office/officeart/2005/8/layout/hProcess11#1"/>
    <dgm:cxn modelId="{DA1338D2-D4E3-4135-AC81-3F418A337B6A}" type="presParOf" srcId="{94416763-7544-495E-90ED-F3735306A02E}" destId="{E0E71BCD-246D-4E33-8B3D-BF7B9AF3B314}" srcOrd="5" destOrd="0" presId="urn:microsoft.com/office/officeart/2005/8/layout/hProcess11#1"/>
    <dgm:cxn modelId="{0EECC95C-13F6-4DC6-B3C7-BA051CA148EA}" type="presParOf" srcId="{94416763-7544-495E-90ED-F3735306A02E}" destId="{3B6F1413-93E9-448A-8CE2-C683F3B0F041}" srcOrd="6" destOrd="0" presId="urn:microsoft.com/office/officeart/2005/8/layout/hProcess11#1"/>
    <dgm:cxn modelId="{B833A669-862F-40A1-8124-6C5B2CF633E4}" type="presParOf" srcId="{3B6F1413-93E9-448A-8CE2-C683F3B0F041}" destId="{16624A65-85D3-4BE4-B02A-DA7B3FBBA590}" srcOrd="0" destOrd="0" presId="urn:microsoft.com/office/officeart/2005/8/layout/hProcess11#1"/>
    <dgm:cxn modelId="{A5F49130-8F93-43C9-9B4B-FF48ABADFA06}" type="presParOf" srcId="{3B6F1413-93E9-448A-8CE2-C683F3B0F041}" destId="{80A30836-B140-4F97-8E8A-D4E09A4BE7AB}" srcOrd="1" destOrd="0" presId="urn:microsoft.com/office/officeart/2005/8/layout/hProcess11#1"/>
    <dgm:cxn modelId="{073E65E6-0EBE-445E-9762-891BDE11B9EF}" type="presParOf" srcId="{3B6F1413-93E9-448A-8CE2-C683F3B0F041}" destId="{D6905E80-214F-4DAE-A0EA-BE7F3ADAB503}" srcOrd="2" destOrd="0" presId="urn:microsoft.com/office/officeart/2005/8/layout/hProcess11#1"/>
    <dgm:cxn modelId="{1B4AE4B1-77B5-4726-96AD-BEBDDB5EBD5B}" type="presParOf" srcId="{94416763-7544-495E-90ED-F3735306A02E}" destId="{5516686C-3F2B-427D-AFF3-9E812144F6B4}" srcOrd="7" destOrd="0" presId="urn:microsoft.com/office/officeart/2005/8/layout/hProcess11#1"/>
    <dgm:cxn modelId="{3B3A5816-AD35-4482-B7CA-C266340476A9}" type="presParOf" srcId="{94416763-7544-495E-90ED-F3735306A02E}" destId="{59438DE6-785C-403C-98B2-1CA567A243D4}" srcOrd="8" destOrd="0" presId="urn:microsoft.com/office/officeart/2005/8/layout/hProcess11#1"/>
    <dgm:cxn modelId="{70EEDC6D-5708-4FB8-BF9C-42EF37CD918E}" type="presParOf" srcId="{59438DE6-785C-403C-98B2-1CA567A243D4}" destId="{C0D4D060-511B-433A-A0DA-7CA64DF089D7}" srcOrd="0" destOrd="0" presId="urn:microsoft.com/office/officeart/2005/8/layout/hProcess11#1"/>
    <dgm:cxn modelId="{62D363A3-9F03-4623-B1AA-AB55C582616B}" type="presParOf" srcId="{59438DE6-785C-403C-98B2-1CA567A243D4}" destId="{78F78945-1C85-430A-90E8-AF7BAD88FE3D}" srcOrd="1" destOrd="0" presId="urn:microsoft.com/office/officeart/2005/8/layout/hProcess11#1"/>
    <dgm:cxn modelId="{24B1DF9A-2DD3-4643-B7C3-F72734CADBD2}" type="presParOf" srcId="{59438DE6-785C-403C-98B2-1CA567A243D4}" destId="{EC00A2DE-0F08-45C1-B7B6-B7DC14F7B785}" srcOrd="2" destOrd="0" presId="urn:microsoft.com/office/officeart/2005/8/layout/hProcess11#1"/>
    <dgm:cxn modelId="{74E9F904-96AD-45E8-AF36-86FF83801280}" type="presParOf" srcId="{94416763-7544-495E-90ED-F3735306A02E}" destId="{C0143145-52A9-44C5-B887-63C2DE15864E}" srcOrd="9" destOrd="0" presId="urn:microsoft.com/office/officeart/2005/8/layout/hProcess11#1"/>
    <dgm:cxn modelId="{6E14ED74-183B-43B5-8366-20C7FBF5F261}" type="presParOf" srcId="{94416763-7544-495E-90ED-F3735306A02E}" destId="{3CADCB01-81B6-41A0-B347-13ADE6B0E334}" srcOrd="10" destOrd="0" presId="urn:microsoft.com/office/officeart/2005/8/layout/hProcess11#1"/>
    <dgm:cxn modelId="{62158C53-87CE-4CA1-9747-903E2B55DE44}" type="presParOf" srcId="{3CADCB01-81B6-41A0-B347-13ADE6B0E334}" destId="{1E0B81A9-46BF-439F-954F-CCA5CB5809F9}" srcOrd="0" destOrd="0" presId="urn:microsoft.com/office/officeart/2005/8/layout/hProcess11#1"/>
    <dgm:cxn modelId="{7754AD64-32C7-46EB-A5B0-0DEEC220D553}" type="presParOf" srcId="{3CADCB01-81B6-41A0-B347-13ADE6B0E334}" destId="{7AADCD1B-487F-4C4F-A993-7A21C9CBD2C8}" srcOrd="1" destOrd="0" presId="urn:microsoft.com/office/officeart/2005/8/layout/hProcess11#1"/>
    <dgm:cxn modelId="{72395A0C-FCAF-41FD-B45D-EBA4623CC0BB}" type="presParOf" srcId="{3CADCB01-81B6-41A0-B347-13ADE6B0E334}" destId="{6A2A0112-BFE8-4003-91AD-DCD5FBC29581}" srcOrd="2" destOrd="0" presId="urn:microsoft.com/office/officeart/2005/8/layout/hProcess11#1"/>
    <dgm:cxn modelId="{EFF48FA2-8E10-4523-A528-FD3507135A10}" type="presParOf" srcId="{94416763-7544-495E-90ED-F3735306A02E}" destId="{16464DB3-7AF3-4C06-9672-B9601FE68D76}" srcOrd="11" destOrd="0" presId="urn:microsoft.com/office/officeart/2005/8/layout/hProcess11#1"/>
    <dgm:cxn modelId="{90D27662-EBF6-48A9-B0FB-6372F350D4AE}" type="presParOf" srcId="{94416763-7544-495E-90ED-F3735306A02E}" destId="{561292CE-1BA7-45D1-893E-D7EA6303DFB9}" srcOrd="12" destOrd="0" presId="urn:microsoft.com/office/officeart/2005/8/layout/hProcess11#1"/>
    <dgm:cxn modelId="{93AD390F-BA3B-4C73-BA33-89B88CB68A8B}" type="presParOf" srcId="{561292CE-1BA7-45D1-893E-D7EA6303DFB9}" destId="{01511C6C-428B-432D-B3F2-66AC3CEA3102}" srcOrd="0" destOrd="0" presId="urn:microsoft.com/office/officeart/2005/8/layout/hProcess11#1"/>
    <dgm:cxn modelId="{FF4C7417-885E-4DAE-9E2B-4124D9F5A240}" type="presParOf" srcId="{561292CE-1BA7-45D1-893E-D7EA6303DFB9}" destId="{222BA526-47A0-4FAA-8812-40E2C345B1AC}" srcOrd="1" destOrd="0" presId="urn:microsoft.com/office/officeart/2005/8/layout/hProcess11#1"/>
    <dgm:cxn modelId="{15856E79-F381-4E5B-A1C9-A7A9E0BB26DD}" type="presParOf" srcId="{561292CE-1BA7-45D1-893E-D7EA6303DFB9}" destId="{4A6741AF-FF03-4AC5-A83A-6CCB851A2ED5}" srcOrd="2" destOrd="0" presId="urn:microsoft.com/office/officeart/2005/8/layout/hProcess1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1DA3804-A1C4-4E51-81CA-E88B1784E3F3}" type="doc">
      <dgm:prSet loTypeId="urn:microsoft.com/office/officeart/2005/8/layout/hProcess11#2" loCatId="process" qsTypeId="urn:microsoft.com/office/officeart/2005/8/quickstyle/simple1#2" qsCatId="simple" csTypeId="urn:microsoft.com/office/officeart/2005/8/colors/accent1_2#2" csCatId="accent1" phldr="1"/>
      <dgm:spPr/>
      <dgm:t>
        <a:bodyPr/>
        <a:lstStyle/>
        <a:p>
          <a:endParaRPr lang="zh-CN" altLang="en-US"/>
        </a:p>
      </dgm:t>
    </dgm:pt>
    <dgm:pt modelId="{01C7C83E-A70D-45D8-8BFA-A7863041E4AA}">
      <dgm:prSet phldrT="[文本]" custT="1"/>
      <dgm:spPr/>
      <dgm:t>
        <a:bodyPr/>
        <a:lstStyle/>
        <a:p>
          <a:r>
            <a:rPr lang="zh-CN" altLang="en-US" sz="2000" b="0" dirty="0">
              <a:latin typeface="方正黑体_GBK" panose="03000509000000000000" pitchFamily="65" charset="-122"/>
              <a:ea typeface="方正黑体_GBK" panose="03000509000000000000" pitchFamily="65" charset="-122"/>
            </a:rPr>
            <a:t>封面</a:t>
          </a:r>
        </a:p>
      </dgm:t>
    </dgm:pt>
    <dgm:pt modelId="{B27F32C8-52D9-44E0-BBCD-0581CE8AA489}" cxnId="{2D699A84-427A-4BCB-9BF2-DF1656C64465}" type="parTrans">
      <dgm:prSet/>
      <dgm:spPr/>
      <dgm:t>
        <a:bodyPr/>
        <a:lstStyle/>
        <a:p>
          <a:endParaRPr lang="zh-CN" altLang="en-US" sz="2000" b="0">
            <a:latin typeface="方正黑体_GBK" panose="03000509000000000000" pitchFamily="65" charset="-122"/>
            <a:ea typeface="方正黑体_GBK" panose="03000509000000000000" pitchFamily="65" charset="-122"/>
          </a:endParaRPr>
        </a:p>
      </dgm:t>
    </dgm:pt>
    <dgm:pt modelId="{D4B8FBEA-C2CB-45DF-94BB-9553EE67C274}" cxnId="{2D699A84-427A-4BCB-9BF2-DF1656C64465}" type="sibTrans">
      <dgm:prSet/>
      <dgm:spPr/>
      <dgm:t>
        <a:bodyPr/>
        <a:lstStyle/>
        <a:p>
          <a:endParaRPr lang="zh-CN" altLang="en-US" sz="2000" b="0">
            <a:latin typeface="方正黑体_GBK" panose="03000509000000000000" pitchFamily="65" charset="-122"/>
            <a:ea typeface="方正黑体_GBK" panose="03000509000000000000" pitchFamily="65" charset="-122"/>
          </a:endParaRPr>
        </a:p>
      </dgm:t>
    </dgm:pt>
    <dgm:pt modelId="{19D2E0D2-DBCF-4EEB-B7E0-182D9AA1E361}">
      <dgm:prSet phldrT="[文本]" custT="1"/>
      <dgm:spPr/>
      <dgm:t>
        <a:bodyPr/>
        <a:lstStyle/>
        <a:p>
          <a:r>
            <a:rPr lang="zh-CN" altLang="en-US" sz="2000" b="0" dirty="0">
              <a:latin typeface="方正黑体_GBK" panose="03000509000000000000" pitchFamily="65" charset="-122"/>
              <a:ea typeface="方正黑体_GBK" panose="03000509000000000000" pitchFamily="65" charset="-122"/>
            </a:rPr>
            <a:t>目录</a:t>
          </a:r>
        </a:p>
      </dgm:t>
    </dgm:pt>
    <dgm:pt modelId="{848322DC-12B0-471C-B717-7AB9D2AAE54D}" cxnId="{253737E4-90D0-4C8A-94F2-63742B443988}" type="parTrans">
      <dgm:prSet/>
      <dgm:spPr/>
      <dgm:t>
        <a:bodyPr/>
        <a:lstStyle/>
        <a:p>
          <a:endParaRPr lang="zh-CN" altLang="en-US" sz="2000" b="0">
            <a:latin typeface="方正黑体_GBK" panose="03000509000000000000" pitchFamily="65" charset="-122"/>
            <a:ea typeface="方正黑体_GBK" panose="03000509000000000000" pitchFamily="65" charset="-122"/>
          </a:endParaRPr>
        </a:p>
      </dgm:t>
    </dgm:pt>
    <dgm:pt modelId="{8016EFE5-10E9-4D03-8E76-5EB83F47F2F0}" cxnId="{253737E4-90D0-4C8A-94F2-63742B443988}" type="sibTrans">
      <dgm:prSet/>
      <dgm:spPr/>
      <dgm:t>
        <a:bodyPr/>
        <a:lstStyle/>
        <a:p>
          <a:endParaRPr lang="zh-CN" altLang="en-US" sz="2000" b="0">
            <a:latin typeface="方正黑体_GBK" panose="03000509000000000000" pitchFamily="65" charset="-122"/>
            <a:ea typeface="方正黑体_GBK" panose="03000509000000000000" pitchFamily="65" charset="-122"/>
          </a:endParaRPr>
        </a:p>
      </dgm:t>
    </dgm:pt>
    <dgm:pt modelId="{467FFDD3-F445-41B5-913B-144C00F9046B}">
      <dgm:prSet phldrT="[文本]" custT="1"/>
      <dgm:spPr/>
      <dgm:t>
        <a:bodyPr/>
        <a:lstStyle/>
        <a:p>
          <a:r>
            <a:rPr lang="zh-CN" altLang="en-US" sz="2000" b="0" dirty="0">
              <a:latin typeface="方正黑体_GBK" panose="03000509000000000000" pitchFamily="65" charset="-122"/>
              <a:ea typeface="方正黑体_GBK" panose="03000509000000000000" pitchFamily="65" charset="-122"/>
            </a:rPr>
            <a:t>任务书</a:t>
          </a:r>
        </a:p>
      </dgm:t>
    </dgm:pt>
    <dgm:pt modelId="{B883250A-B719-45D3-B334-0D47427553A8}" cxnId="{A820FDC6-84BE-46E7-8E91-56EFD0F44E89}" type="parTrans">
      <dgm:prSet/>
      <dgm:spPr/>
      <dgm:t>
        <a:bodyPr/>
        <a:lstStyle/>
        <a:p>
          <a:endParaRPr lang="zh-CN" altLang="en-US" sz="2000" b="0">
            <a:latin typeface="方正黑体_GBK" panose="03000509000000000000" pitchFamily="65" charset="-122"/>
            <a:ea typeface="方正黑体_GBK" panose="03000509000000000000" pitchFamily="65" charset="-122"/>
          </a:endParaRPr>
        </a:p>
      </dgm:t>
    </dgm:pt>
    <dgm:pt modelId="{985ED6C5-9EE5-45DA-B5C1-90AC5C8AABA4}" cxnId="{A820FDC6-84BE-46E7-8E91-56EFD0F44E89}" type="sibTrans">
      <dgm:prSet/>
      <dgm:spPr/>
      <dgm:t>
        <a:bodyPr/>
        <a:lstStyle/>
        <a:p>
          <a:endParaRPr lang="zh-CN" altLang="en-US" sz="2000" b="0">
            <a:latin typeface="方正黑体_GBK" panose="03000509000000000000" pitchFamily="65" charset="-122"/>
            <a:ea typeface="方正黑体_GBK" panose="03000509000000000000" pitchFamily="65" charset="-122"/>
          </a:endParaRPr>
        </a:p>
      </dgm:t>
    </dgm:pt>
    <dgm:pt modelId="{497B2F85-860D-4E3A-BC0F-80DCEBF65E76}">
      <dgm:prSet custT="1"/>
      <dgm:spPr/>
      <dgm:t>
        <a:bodyPr/>
        <a:lstStyle/>
        <a:p>
          <a:r>
            <a:rPr lang="zh-CN" altLang="en-US" sz="2000" b="0" dirty="0">
              <a:latin typeface="方正黑体_GBK" panose="03000509000000000000" pitchFamily="65" charset="-122"/>
              <a:ea typeface="方正黑体_GBK" panose="03000509000000000000" pitchFamily="65" charset="-122"/>
            </a:rPr>
            <a:t>开题报告</a:t>
          </a:r>
        </a:p>
      </dgm:t>
    </dgm:pt>
    <dgm:pt modelId="{22FA4B57-C80C-4907-85A3-1C003F47A7B5}" cxnId="{0D87208E-D085-4658-8A7F-FB38EC6D0FBB}" type="parTrans">
      <dgm:prSet/>
      <dgm:spPr/>
      <dgm:t>
        <a:bodyPr/>
        <a:lstStyle/>
        <a:p>
          <a:endParaRPr lang="zh-CN" altLang="en-US" sz="2000" b="0">
            <a:latin typeface="方正黑体_GBK" panose="03000509000000000000" pitchFamily="65" charset="-122"/>
            <a:ea typeface="方正黑体_GBK" panose="03000509000000000000" pitchFamily="65" charset="-122"/>
          </a:endParaRPr>
        </a:p>
      </dgm:t>
    </dgm:pt>
    <dgm:pt modelId="{FC62257E-ABE8-4244-940F-70096C3B5E52}" cxnId="{0D87208E-D085-4658-8A7F-FB38EC6D0FBB}" type="sibTrans">
      <dgm:prSet/>
      <dgm:spPr/>
      <dgm:t>
        <a:bodyPr/>
        <a:lstStyle/>
        <a:p>
          <a:endParaRPr lang="zh-CN" altLang="en-US" sz="2000" b="0">
            <a:latin typeface="方正黑体_GBK" panose="03000509000000000000" pitchFamily="65" charset="-122"/>
            <a:ea typeface="方正黑体_GBK" panose="03000509000000000000" pitchFamily="65" charset="-122"/>
          </a:endParaRPr>
        </a:p>
      </dgm:t>
    </dgm:pt>
    <dgm:pt modelId="{BB69F899-9827-45F9-AC16-04C24FC20F2F}">
      <dgm:prSet custT="1"/>
      <dgm:spPr/>
      <dgm:t>
        <a:bodyPr/>
        <a:lstStyle/>
        <a:p>
          <a:r>
            <a:rPr lang="zh-CN" altLang="en-US" sz="2000" b="0" dirty="0">
              <a:latin typeface="方正黑体_GBK" panose="03000509000000000000" pitchFamily="65" charset="-122"/>
              <a:ea typeface="方正黑体_GBK" panose="03000509000000000000" pitchFamily="65" charset="-122"/>
            </a:rPr>
            <a:t>译文</a:t>
          </a:r>
        </a:p>
      </dgm:t>
    </dgm:pt>
    <dgm:pt modelId="{DB78E01E-7091-47A8-BBB2-DC3DAF82454B}" cxnId="{E3411715-0037-4D4E-8114-8D1D696D0C8B}" type="parTrans">
      <dgm:prSet/>
      <dgm:spPr/>
      <dgm:t>
        <a:bodyPr/>
        <a:lstStyle/>
        <a:p>
          <a:endParaRPr lang="zh-CN" altLang="en-US" sz="2000" b="0">
            <a:latin typeface="方正黑体_GBK" panose="03000509000000000000" pitchFamily="65" charset="-122"/>
            <a:ea typeface="方正黑体_GBK" panose="03000509000000000000" pitchFamily="65" charset="-122"/>
          </a:endParaRPr>
        </a:p>
      </dgm:t>
    </dgm:pt>
    <dgm:pt modelId="{146EF155-4527-46B9-9F19-D77D53A280D8}" cxnId="{E3411715-0037-4D4E-8114-8D1D696D0C8B}" type="sibTrans">
      <dgm:prSet/>
      <dgm:spPr/>
      <dgm:t>
        <a:bodyPr/>
        <a:lstStyle/>
        <a:p>
          <a:endParaRPr lang="zh-CN" altLang="en-US" sz="2000" b="0">
            <a:latin typeface="方正黑体_GBK" panose="03000509000000000000" pitchFamily="65" charset="-122"/>
            <a:ea typeface="方正黑体_GBK" panose="03000509000000000000" pitchFamily="65" charset="-122"/>
          </a:endParaRPr>
        </a:p>
      </dgm:t>
    </dgm:pt>
    <dgm:pt modelId="{F0457AFA-87D1-43F3-AA16-A3359D21A528}">
      <dgm:prSet custT="1"/>
      <dgm:spPr/>
      <dgm:t>
        <a:bodyPr/>
        <a:lstStyle/>
        <a:p>
          <a:r>
            <a:rPr lang="zh-CN" altLang="en-US" sz="2000" b="0" dirty="0">
              <a:latin typeface="方正黑体_GBK" panose="03000509000000000000" pitchFamily="65" charset="-122"/>
              <a:ea typeface="方正黑体_GBK" panose="03000509000000000000" pitchFamily="65" charset="-122"/>
            </a:rPr>
            <a:t>译文原文</a:t>
          </a:r>
        </a:p>
      </dgm:t>
    </dgm:pt>
    <dgm:pt modelId="{BDC4BAB5-FB59-491C-9AB4-D64DBCEC36DE}" cxnId="{B3C6BD4C-1BD3-4769-8843-C3475EA5A13A}" type="parTrans">
      <dgm:prSet/>
      <dgm:spPr/>
      <dgm:t>
        <a:bodyPr/>
        <a:lstStyle/>
        <a:p>
          <a:endParaRPr lang="zh-CN" altLang="en-US" sz="2000" b="0">
            <a:latin typeface="方正黑体_GBK" panose="03000509000000000000" pitchFamily="65" charset="-122"/>
            <a:ea typeface="方正黑体_GBK" panose="03000509000000000000" pitchFamily="65" charset="-122"/>
          </a:endParaRPr>
        </a:p>
      </dgm:t>
    </dgm:pt>
    <dgm:pt modelId="{446D23D6-77B2-4ECC-8F72-AA85D6A2D668}" cxnId="{B3C6BD4C-1BD3-4769-8843-C3475EA5A13A}" type="sibTrans">
      <dgm:prSet/>
      <dgm:spPr/>
      <dgm:t>
        <a:bodyPr/>
        <a:lstStyle/>
        <a:p>
          <a:endParaRPr lang="zh-CN" altLang="en-US" sz="2000" b="0">
            <a:latin typeface="方正黑体_GBK" panose="03000509000000000000" pitchFamily="65" charset="-122"/>
            <a:ea typeface="方正黑体_GBK" panose="03000509000000000000" pitchFamily="65" charset="-122"/>
          </a:endParaRPr>
        </a:p>
      </dgm:t>
    </dgm:pt>
    <dgm:pt modelId="{7A9CECEE-9D7A-41CD-91DD-D730782C6EB6}" type="pres">
      <dgm:prSet presAssocID="{81DA3804-A1C4-4E51-81CA-E88B1784E3F3}" presName="Name0" presStyleCnt="0">
        <dgm:presLayoutVars>
          <dgm:dir/>
          <dgm:resizeHandles val="exact"/>
        </dgm:presLayoutVars>
      </dgm:prSet>
      <dgm:spPr/>
      <dgm:t>
        <a:bodyPr/>
        <a:lstStyle/>
        <a:p>
          <a:endParaRPr lang="zh-CN" altLang="en-US"/>
        </a:p>
      </dgm:t>
    </dgm:pt>
    <dgm:pt modelId="{0EDA1297-7559-42D4-9943-B4B4195C8065}" type="pres">
      <dgm:prSet presAssocID="{81DA3804-A1C4-4E51-81CA-E88B1784E3F3}" presName="arrow" presStyleLbl="bgShp" presStyleIdx="0" presStyleCnt="1"/>
      <dgm:spPr/>
    </dgm:pt>
    <dgm:pt modelId="{94416763-7544-495E-90ED-F3735306A02E}" type="pres">
      <dgm:prSet presAssocID="{81DA3804-A1C4-4E51-81CA-E88B1784E3F3}" presName="points" presStyleCnt="0"/>
      <dgm:spPr/>
    </dgm:pt>
    <dgm:pt modelId="{91BF462C-2CAF-494A-8B13-4B577A55E578}" type="pres">
      <dgm:prSet presAssocID="{01C7C83E-A70D-45D8-8BFA-A7863041E4AA}" presName="compositeA" presStyleCnt="0"/>
      <dgm:spPr/>
    </dgm:pt>
    <dgm:pt modelId="{B9C7561A-2891-40FD-A2FE-54319140EFDF}" type="pres">
      <dgm:prSet presAssocID="{01C7C83E-A70D-45D8-8BFA-A7863041E4AA}" presName="textA" presStyleLbl="revTx" presStyleIdx="0" presStyleCnt="6">
        <dgm:presLayoutVars>
          <dgm:bulletEnabled val="1"/>
        </dgm:presLayoutVars>
      </dgm:prSet>
      <dgm:spPr/>
      <dgm:t>
        <a:bodyPr/>
        <a:lstStyle/>
        <a:p>
          <a:endParaRPr lang="zh-CN" altLang="en-US"/>
        </a:p>
      </dgm:t>
    </dgm:pt>
    <dgm:pt modelId="{9E7375EE-4394-470E-A38E-6D8258FE9104}" type="pres">
      <dgm:prSet presAssocID="{01C7C83E-A70D-45D8-8BFA-A7863041E4AA}" presName="circleA" presStyleLbl="node1" presStyleIdx="0" presStyleCnt="6"/>
      <dgm:spPr/>
    </dgm:pt>
    <dgm:pt modelId="{A750B7D9-BD0E-4B31-A17F-86C16B314EF4}" type="pres">
      <dgm:prSet presAssocID="{01C7C83E-A70D-45D8-8BFA-A7863041E4AA}" presName="spaceA" presStyleCnt="0"/>
      <dgm:spPr/>
    </dgm:pt>
    <dgm:pt modelId="{8818C860-B675-439D-9393-9AFF068635EF}" type="pres">
      <dgm:prSet presAssocID="{D4B8FBEA-C2CB-45DF-94BB-9553EE67C274}" presName="space" presStyleCnt="0"/>
      <dgm:spPr/>
    </dgm:pt>
    <dgm:pt modelId="{E59C0F63-E454-4237-A4AD-1755A461AFDB}" type="pres">
      <dgm:prSet presAssocID="{19D2E0D2-DBCF-4EEB-B7E0-182D9AA1E361}" presName="compositeB" presStyleCnt="0"/>
      <dgm:spPr/>
    </dgm:pt>
    <dgm:pt modelId="{873C3574-6782-4A3D-8C52-EE8E2548376A}" type="pres">
      <dgm:prSet presAssocID="{19D2E0D2-DBCF-4EEB-B7E0-182D9AA1E361}" presName="textB" presStyleLbl="revTx" presStyleIdx="1" presStyleCnt="6">
        <dgm:presLayoutVars>
          <dgm:bulletEnabled val="1"/>
        </dgm:presLayoutVars>
      </dgm:prSet>
      <dgm:spPr/>
      <dgm:t>
        <a:bodyPr/>
        <a:lstStyle/>
        <a:p>
          <a:endParaRPr lang="zh-CN" altLang="en-US"/>
        </a:p>
      </dgm:t>
    </dgm:pt>
    <dgm:pt modelId="{79C42D3B-E8AF-4E0F-95A2-4011ADAC08E9}" type="pres">
      <dgm:prSet presAssocID="{19D2E0D2-DBCF-4EEB-B7E0-182D9AA1E361}" presName="circleB" presStyleLbl="node1" presStyleIdx="1" presStyleCnt="6"/>
      <dgm:spPr/>
    </dgm:pt>
    <dgm:pt modelId="{6CAE810F-4A85-4672-AB69-ABD646C9157D}" type="pres">
      <dgm:prSet presAssocID="{19D2E0D2-DBCF-4EEB-B7E0-182D9AA1E361}" presName="spaceB" presStyleCnt="0"/>
      <dgm:spPr/>
    </dgm:pt>
    <dgm:pt modelId="{ACAAC028-9E06-407A-9F9E-8C764508E84E}" type="pres">
      <dgm:prSet presAssocID="{8016EFE5-10E9-4D03-8E76-5EB83F47F2F0}" presName="space" presStyleCnt="0"/>
      <dgm:spPr/>
    </dgm:pt>
    <dgm:pt modelId="{0EFAB377-9F18-4529-9872-AAA6F32A8EA3}" type="pres">
      <dgm:prSet presAssocID="{467FFDD3-F445-41B5-913B-144C00F9046B}" presName="compositeA" presStyleCnt="0"/>
      <dgm:spPr/>
    </dgm:pt>
    <dgm:pt modelId="{4293A382-AAF4-491E-815B-CD483B2BBCC6}" type="pres">
      <dgm:prSet presAssocID="{467FFDD3-F445-41B5-913B-144C00F9046B}" presName="textA" presStyleLbl="revTx" presStyleIdx="2" presStyleCnt="6">
        <dgm:presLayoutVars>
          <dgm:bulletEnabled val="1"/>
        </dgm:presLayoutVars>
      </dgm:prSet>
      <dgm:spPr/>
      <dgm:t>
        <a:bodyPr/>
        <a:lstStyle/>
        <a:p>
          <a:endParaRPr lang="zh-CN" altLang="en-US"/>
        </a:p>
      </dgm:t>
    </dgm:pt>
    <dgm:pt modelId="{B9644C27-45A2-4196-ACFE-5F47022011D6}" type="pres">
      <dgm:prSet presAssocID="{467FFDD3-F445-41B5-913B-144C00F9046B}" presName="circleA" presStyleLbl="node1" presStyleIdx="2" presStyleCnt="6"/>
      <dgm:spPr/>
    </dgm:pt>
    <dgm:pt modelId="{5CAD2DB8-6F9E-4B53-8934-5473B7753D18}" type="pres">
      <dgm:prSet presAssocID="{467FFDD3-F445-41B5-913B-144C00F9046B}" presName="spaceA" presStyleCnt="0"/>
      <dgm:spPr/>
    </dgm:pt>
    <dgm:pt modelId="{E0E71BCD-246D-4E33-8B3D-BF7B9AF3B314}" type="pres">
      <dgm:prSet presAssocID="{985ED6C5-9EE5-45DA-B5C1-90AC5C8AABA4}" presName="space" presStyleCnt="0"/>
      <dgm:spPr/>
    </dgm:pt>
    <dgm:pt modelId="{3E275EBC-28AD-4FDB-9BA8-85DC6A473351}" type="pres">
      <dgm:prSet presAssocID="{497B2F85-860D-4E3A-BC0F-80DCEBF65E76}" presName="compositeB" presStyleCnt="0"/>
      <dgm:spPr/>
    </dgm:pt>
    <dgm:pt modelId="{062D93DA-DB9C-4D5D-A761-0C9BDAD18672}" type="pres">
      <dgm:prSet presAssocID="{497B2F85-860D-4E3A-BC0F-80DCEBF65E76}" presName="textB" presStyleLbl="revTx" presStyleIdx="3" presStyleCnt="6">
        <dgm:presLayoutVars>
          <dgm:bulletEnabled val="1"/>
        </dgm:presLayoutVars>
      </dgm:prSet>
      <dgm:spPr/>
      <dgm:t>
        <a:bodyPr/>
        <a:lstStyle/>
        <a:p>
          <a:endParaRPr lang="zh-CN" altLang="en-US"/>
        </a:p>
      </dgm:t>
    </dgm:pt>
    <dgm:pt modelId="{2EA2723B-4257-4DBA-9AC3-EA5195FFB46E}" type="pres">
      <dgm:prSet presAssocID="{497B2F85-860D-4E3A-BC0F-80DCEBF65E76}" presName="circleB" presStyleLbl="node1" presStyleIdx="3" presStyleCnt="6"/>
      <dgm:spPr/>
    </dgm:pt>
    <dgm:pt modelId="{607E61DF-BA58-4073-90B1-AD45137B5570}" type="pres">
      <dgm:prSet presAssocID="{497B2F85-860D-4E3A-BC0F-80DCEBF65E76}" presName="spaceB" presStyleCnt="0"/>
      <dgm:spPr/>
    </dgm:pt>
    <dgm:pt modelId="{B7D8A8A6-CA0F-470E-8792-25F829E19957}" type="pres">
      <dgm:prSet presAssocID="{FC62257E-ABE8-4244-940F-70096C3B5E52}" presName="space" presStyleCnt="0"/>
      <dgm:spPr/>
    </dgm:pt>
    <dgm:pt modelId="{F1AB74B0-B7FF-4501-BA2D-D3972A920C1C}" type="pres">
      <dgm:prSet presAssocID="{BB69F899-9827-45F9-AC16-04C24FC20F2F}" presName="compositeA" presStyleCnt="0"/>
      <dgm:spPr/>
    </dgm:pt>
    <dgm:pt modelId="{89C32D9C-BCD9-4353-A583-FC265C8FCB06}" type="pres">
      <dgm:prSet presAssocID="{BB69F899-9827-45F9-AC16-04C24FC20F2F}" presName="textA" presStyleLbl="revTx" presStyleIdx="4" presStyleCnt="6">
        <dgm:presLayoutVars>
          <dgm:bulletEnabled val="1"/>
        </dgm:presLayoutVars>
      </dgm:prSet>
      <dgm:spPr/>
      <dgm:t>
        <a:bodyPr/>
        <a:lstStyle/>
        <a:p>
          <a:endParaRPr lang="zh-CN" altLang="en-US"/>
        </a:p>
      </dgm:t>
    </dgm:pt>
    <dgm:pt modelId="{5DE23B1E-C5E7-41E6-858B-0FF773BC8C12}" type="pres">
      <dgm:prSet presAssocID="{BB69F899-9827-45F9-AC16-04C24FC20F2F}" presName="circleA" presStyleLbl="node1" presStyleIdx="4" presStyleCnt="6"/>
      <dgm:spPr/>
    </dgm:pt>
    <dgm:pt modelId="{2827E8D2-8EDC-4E63-815F-25BD3AAD562B}" type="pres">
      <dgm:prSet presAssocID="{BB69F899-9827-45F9-AC16-04C24FC20F2F}" presName="spaceA" presStyleCnt="0"/>
      <dgm:spPr/>
    </dgm:pt>
    <dgm:pt modelId="{5516686C-3F2B-427D-AFF3-9E812144F6B4}" type="pres">
      <dgm:prSet presAssocID="{146EF155-4527-46B9-9F19-D77D53A280D8}" presName="space" presStyleCnt="0"/>
      <dgm:spPr/>
    </dgm:pt>
    <dgm:pt modelId="{A9DF3A73-361B-4B23-95AC-D06E3E9B4986}" type="pres">
      <dgm:prSet presAssocID="{F0457AFA-87D1-43F3-AA16-A3359D21A528}" presName="compositeB" presStyleCnt="0"/>
      <dgm:spPr/>
    </dgm:pt>
    <dgm:pt modelId="{2F150B42-6FC1-4BC6-9922-05E2CEC371A1}" type="pres">
      <dgm:prSet presAssocID="{F0457AFA-87D1-43F3-AA16-A3359D21A528}" presName="textB" presStyleLbl="revTx" presStyleIdx="5" presStyleCnt="6">
        <dgm:presLayoutVars>
          <dgm:bulletEnabled val="1"/>
        </dgm:presLayoutVars>
      </dgm:prSet>
      <dgm:spPr/>
      <dgm:t>
        <a:bodyPr/>
        <a:lstStyle/>
        <a:p>
          <a:endParaRPr lang="zh-CN" altLang="en-US"/>
        </a:p>
      </dgm:t>
    </dgm:pt>
    <dgm:pt modelId="{9FADAB6A-A24E-470D-BCDD-DD31FA3ED1BC}" type="pres">
      <dgm:prSet presAssocID="{F0457AFA-87D1-43F3-AA16-A3359D21A528}" presName="circleB" presStyleLbl="node1" presStyleIdx="5" presStyleCnt="6"/>
      <dgm:spPr/>
    </dgm:pt>
    <dgm:pt modelId="{0E73B4B2-218B-4769-AFB9-46B0720121EB}" type="pres">
      <dgm:prSet presAssocID="{F0457AFA-87D1-43F3-AA16-A3359D21A528}" presName="spaceB" presStyleCnt="0"/>
      <dgm:spPr/>
    </dgm:pt>
  </dgm:ptLst>
  <dgm:cxnLst>
    <dgm:cxn modelId="{0D87208E-D085-4658-8A7F-FB38EC6D0FBB}" srcId="{81DA3804-A1C4-4E51-81CA-E88B1784E3F3}" destId="{497B2F85-860D-4E3A-BC0F-80DCEBF65E76}" srcOrd="3" destOrd="0" parTransId="{22FA4B57-C80C-4907-85A3-1C003F47A7B5}" sibTransId="{FC62257E-ABE8-4244-940F-70096C3B5E52}"/>
    <dgm:cxn modelId="{73B199E5-5349-4E75-8074-B2BD1B040DA7}" type="presOf" srcId="{19D2E0D2-DBCF-4EEB-B7E0-182D9AA1E361}" destId="{873C3574-6782-4A3D-8C52-EE8E2548376A}" srcOrd="0" destOrd="0" presId="urn:microsoft.com/office/officeart/2005/8/layout/hProcess11#2"/>
    <dgm:cxn modelId="{96BA9DA5-3026-4292-8E94-3D1846BEBAD4}" type="presOf" srcId="{BB69F899-9827-45F9-AC16-04C24FC20F2F}" destId="{89C32D9C-BCD9-4353-A583-FC265C8FCB06}" srcOrd="0" destOrd="0" presId="urn:microsoft.com/office/officeart/2005/8/layout/hProcess11#2"/>
    <dgm:cxn modelId="{5A6C218D-43E9-4CCF-9517-A1090CE9DCC2}" type="presOf" srcId="{F0457AFA-87D1-43F3-AA16-A3359D21A528}" destId="{2F150B42-6FC1-4BC6-9922-05E2CEC371A1}" srcOrd="0" destOrd="0" presId="urn:microsoft.com/office/officeart/2005/8/layout/hProcess11#2"/>
    <dgm:cxn modelId="{1E4CFB07-6B58-4EF3-803B-9A2E5BDF8E3B}" type="presOf" srcId="{01C7C83E-A70D-45D8-8BFA-A7863041E4AA}" destId="{B9C7561A-2891-40FD-A2FE-54319140EFDF}" srcOrd="0" destOrd="0" presId="urn:microsoft.com/office/officeart/2005/8/layout/hProcess11#2"/>
    <dgm:cxn modelId="{B3C6BD4C-1BD3-4769-8843-C3475EA5A13A}" srcId="{81DA3804-A1C4-4E51-81CA-E88B1784E3F3}" destId="{F0457AFA-87D1-43F3-AA16-A3359D21A528}" srcOrd="5" destOrd="0" parTransId="{BDC4BAB5-FB59-491C-9AB4-D64DBCEC36DE}" sibTransId="{446D23D6-77B2-4ECC-8F72-AA85D6A2D668}"/>
    <dgm:cxn modelId="{2D699A84-427A-4BCB-9BF2-DF1656C64465}" srcId="{81DA3804-A1C4-4E51-81CA-E88B1784E3F3}" destId="{01C7C83E-A70D-45D8-8BFA-A7863041E4AA}" srcOrd="0" destOrd="0" parTransId="{B27F32C8-52D9-44E0-BBCD-0581CE8AA489}" sibTransId="{D4B8FBEA-C2CB-45DF-94BB-9553EE67C274}"/>
    <dgm:cxn modelId="{E3411715-0037-4D4E-8114-8D1D696D0C8B}" srcId="{81DA3804-A1C4-4E51-81CA-E88B1784E3F3}" destId="{BB69F899-9827-45F9-AC16-04C24FC20F2F}" srcOrd="4" destOrd="0" parTransId="{DB78E01E-7091-47A8-BBB2-DC3DAF82454B}" sibTransId="{146EF155-4527-46B9-9F19-D77D53A280D8}"/>
    <dgm:cxn modelId="{82753B91-D8AE-4FD2-80C7-F8D75BFF104A}" type="presOf" srcId="{497B2F85-860D-4E3A-BC0F-80DCEBF65E76}" destId="{062D93DA-DB9C-4D5D-A761-0C9BDAD18672}" srcOrd="0" destOrd="0" presId="urn:microsoft.com/office/officeart/2005/8/layout/hProcess11#2"/>
    <dgm:cxn modelId="{4ECF0F52-970B-4738-BA0F-FA0F31585C0C}" type="presOf" srcId="{81DA3804-A1C4-4E51-81CA-E88B1784E3F3}" destId="{7A9CECEE-9D7A-41CD-91DD-D730782C6EB6}" srcOrd="0" destOrd="0" presId="urn:microsoft.com/office/officeart/2005/8/layout/hProcess11#2"/>
    <dgm:cxn modelId="{33177E22-B091-4DD7-9DB5-DD50BED770F6}" type="presOf" srcId="{467FFDD3-F445-41B5-913B-144C00F9046B}" destId="{4293A382-AAF4-491E-815B-CD483B2BBCC6}" srcOrd="0" destOrd="0" presId="urn:microsoft.com/office/officeart/2005/8/layout/hProcess11#2"/>
    <dgm:cxn modelId="{A820FDC6-84BE-46E7-8E91-56EFD0F44E89}" srcId="{81DA3804-A1C4-4E51-81CA-E88B1784E3F3}" destId="{467FFDD3-F445-41B5-913B-144C00F9046B}" srcOrd="2" destOrd="0" parTransId="{B883250A-B719-45D3-B334-0D47427553A8}" sibTransId="{985ED6C5-9EE5-45DA-B5C1-90AC5C8AABA4}"/>
    <dgm:cxn modelId="{253737E4-90D0-4C8A-94F2-63742B443988}" srcId="{81DA3804-A1C4-4E51-81CA-E88B1784E3F3}" destId="{19D2E0D2-DBCF-4EEB-B7E0-182D9AA1E361}" srcOrd="1" destOrd="0" parTransId="{848322DC-12B0-471C-B717-7AB9D2AAE54D}" sibTransId="{8016EFE5-10E9-4D03-8E76-5EB83F47F2F0}"/>
    <dgm:cxn modelId="{98C45562-D2B4-43AA-AF73-C9A6E33E5CA1}" type="presParOf" srcId="{7A9CECEE-9D7A-41CD-91DD-D730782C6EB6}" destId="{0EDA1297-7559-42D4-9943-B4B4195C8065}" srcOrd="0" destOrd="0" presId="urn:microsoft.com/office/officeart/2005/8/layout/hProcess11#2"/>
    <dgm:cxn modelId="{04039AB7-CC71-4D86-9950-5D89ABF915F3}" type="presParOf" srcId="{7A9CECEE-9D7A-41CD-91DD-D730782C6EB6}" destId="{94416763-7544-495E-90ED-F3735306A02E}" srcOrd="1" destOrd="0" presId="urn:microsoft.com/office/officeart/2005/8/layout/hProcess11#2"/>
    <dgm:cxn modelId="{2580AA60-FB68-4EB3-B5BC-291EE08F9A6B}" type="presParOf" srcId="{94416763-7544-495E-90ED-F3735306A02E}" destId="{91BF462C-2CAF-494A-8B13-4B577A55E578}" srcOrd="0" destOrd="0" presId="urn:microsoft.com/office/officeart/2005/8/layout/hProcess11#2"/>
    <dgm:cxn modelId="{53E9C458-178F-46E5-B7ED-EF3D42DA1352}" type="presParOf" srcId="{91BF462C-2CAF-494A-8B13-4B577A55E578}" destId="{B9C7561A-2891-40FD-A2FE-54319140EFDF}" srcOrd="0" destOrd="0" presId="urn:microsoft.com/office/officeart/2005/8/layout/hProcess11#2"/>
    <dgm:cxn modelId="{9A138FA2-D72E-4ED6-9F80-F8E030F17763}" type="presParOf" srcId="{91BF462C-2CAF-494A-8B13-4B577A55E578}" destId="{9E7375EE-4394-470E-A38E-6D8258FE9104}" srcOrd="1" destOrd="0" presId="urn:microsoft.com/office/officeart/2005/8/layout/hProcess11#2"/>
    <dgm:cxn modelId="{0FD2B283-E96A-43F8-911B-850668C7DABB}" type="presParOf" srcId="{91BF462C-2CAF-494A-8B13-4B577A55E578}" destId="{A750B7D9-BD0E-4B31-A17F-86C16B314EF4}" srcOrd="2" destOrd="0" presId="urn:microsoft.com/office/officeart/2005/8/layout/hProcess11#2"/>
    <dgm:cxn modelId="{A3F5224E-F60D-4846-8399-BC9CDF36CF3D}" type="presParOf" srcId="{94416763-7544-495E-90ED-F3735306A02E}" destId="{8818C860-B675-439D-9393-9AFF068635EF}" srcOrd="1" destOrd="0" presId="urn:microsoft.com/office/officeart/2005/8/layout/hProcess11#2"/>
    <dgm:cxn modelId="{83C1D251-417F-4602-8BBD-E9EDA1FF75F5}" type="presParOf" srcId="{94416763-7544-495E-90ED-F3735306A02E}" destId="{E59C0F63-E454-4237-A4AD-1755A461AFDB}" srcOrd="2" destOrd="0" presId="urn:microsoft.com/office/officeart/2005/8/layout/hProcess11#2"/>
    <dgm:cxn modelId="{57E40B02-1107-4A9F-B203-E665D9C3AFC3}" type="presParOf" srcId="{E59C0F63-E454-4237-A4AD-1755A461AFDB}" destId="{873C3574-6782-4A3D-8C52-EE8E2548376A}" srcOrd="0" destOrd="0" presId="urn:microsoft.com/office/officeart/2005/8/layout/hProcess11#2"/>
    <dgm:cxn modelId="{5FC1259C-95A3-4A4C-A771-93822528629C}" type="presParOf" srcId="{E59C0F63-E454-4237-A4AD-1755A461AFDB}" destId="{79C42D3B-E8AF-4E0F-95A2-4011ADAC08E9}" srcOrd="1" destOrd="0" presId="urn:microsoft.com/office/officeart/2005/8/layout/hProcess11#2"/>
    <dgm:cxn modelId="{3D8E9699-4639-44B6-84D6-7F4F1402006A}" type="presParOf" srcId="{E59C0F63-E454-4237-A4AD-1755A461AFDB}" destId="{6CAE810F-4A85-4672-AB69-ABD646C9157D}" srcOrd="2" destOrd="0" presId="urn:microsoft.com/office/officeart/2005/8/layout/hProcess11#2"/>
    <dgm:cxn modelId="{FA3591D4-2DFC-4FA5-A6CD-84E03F9D98D8}" type="presParOf" srcId="{94416763-7544-495E-90ED-F3735306A02E}" destId="{ACAAC028-9E06-407A-9F9E-8C764508E84E}" srcOrd="3" destOrd="0" presId="urn:microsoft.com/office/officeart/2005/8/layout/hProcess11#2"/>
    <dgm:cxn modelId="{2CDAC394-A4C7-4EA5-B4E9-E052A43EDD53}" type="presParOf" srcId="{94416763-7544-495E-90ED-F3735306A02E}" destId="{0EFAB377-9F18-4529-9872-AAA6F32A8EA3}" srcOrd="4" destOrd="0" presId="urn:microsoft.com/office/officeart/2005/8/layout/hProcess11#2"/>
    <dgm:cxn modelId="{0A77FB7C-E222-4BE4-A8EF-ACFFC4741AAB}" type="presParOf" srcId="{0EFAB377-9F18-4529-9872-AAA6F32A8EA3}" destId="{4293A382-AAF4-491E-815B-CD483B2BBCC6}" srcOrd="0" destOrd="0" presId="urn:microsoft.com/office/officeart/2005/8/layout/hProcess11#2"/>
    <dgm:cxn modelId="{BDC5E141-2606-4455-B8CF-08842938DFB8}" type="presParOf" srcId="{0EFAB377-9F18-4529-9872-AAA6F32A8EA3}" destId="{B9644C27-45A2-4196-ACFE-5F47022011D6}" srcOrd="1" destOrd="0" presId="urn:microsoft.com/office/officeart/2005/8/layout/hProcess11#2"/>
    <dgm:cxn modelId="{8EC76F4D-A1BF-487A-9436-7EE8393EEDF2}" type="presParOf" srcId="{0EFAB377-9F18-4529-9872-AAA6F32A8EA3}" destId="{5CAD2DB8-6F9E-4B53-8934-5473B7753D18}" srcOrd="2" destOrd="0" presId="urn:microsoft.com/office/officeart/2005/8/layout/hProcess11#2"/>
    <dgm:cxn modelId="{AE4CBAF8-C11C-4182-916A-3EA58D0C4ED5}" type="presParOf" srcId="{94416763-7544-495E-90ED-F3735306A02E}" destId="{E0E71BCD-246D-4E33-8B3D-BF7B9AF3B314}" srcOrd="5" destOrd="0" presId="urn:microsoft.com/office/officeart/2005/8/layout/hProcess11#2"/>
    <dgm:cxn modelId="{1906C543-C46A-4F95-8C45-59EB1A3F54CE}" type="presParOf" srcId="{94416763-7544-495E-90ED-F3735306A02E}" destId="{3E275EBC-28AD-4FDB-9BA8-85DC6A473351}" srcOrd="6" destOrd="0" presId="urn:microsoft.com/office/officeart/2005/8/layout/hProcess11#2"/>
    <dgm:cxn modelId="{F9D892A1-1BA7-4D46-9A28-ECC2E38AE386}" type="presParOf" srcId="{3E275EBC-28AD-4FDB-9BA8-85DC6A473351}" destId="{062D93DA-DB9C-4D5D-A761-0C9BDAD18672}" srcOrd="0" destOrd="0" presId="urn:microsoft.com/office/officeart/2005/8/layout/hProcess11#2"/>
    <dgm:cxn modelId="{A10FCE49-4538-42F5-8AC6-869200BFA5E0}" type="presParOf" srcId="{3E275EBC-28AD-4FDB-9BA8-85DC6A473351}" destId="{2EA2723B-4257-4DBA-9AC3-EA5195FFB46E}" srcOrd="1" destOrd="0" presId="urn:microsoft.com/office/officeart/2005/8/layout/hProcess11#2"/>
    <dgm:cxn modelId="{EE0BBFFD-1F98-4E59-85FC-EE4EBB8B6F71}" type="presParOf" srcId="{3E275EBC-28AD-4FDB-9BA8-85DC6A473351}" destId="{607E61DF-BA58-4073-90B1-AD45137B5570}" srcOrd="2" destOrd="0" presId="urn:microsoft.com/office/officeart/2005/8/layout/hProcess11#2"/>
    <dgm:cxn modelId="{17102647-CC15-4980-83F8-4336ED006545}" type="presParOf" srcId="{94416763-7544-495E-90ED-F3735306A02E}" destId="{B7D8A8A6-CA0F-470E-8792-25F829E19957}" srcOrd="7" destOrd="0" presId="urn:microsoft.com/office/officeart/2005/8/layout/hProcess11#2"/>
    <dgm:cxn modelId="{3DCD3EA4-D384-4347-A9E0-B72B2A2BF3CE}" type="presParOf" srcId="{94416763-7544-495E-90ED-F3735306A02E}" destId="{F1AB74B0-B7FF-4501-BA2D-D3972A920C1C}" srcOrd="8" destOrd="0" presId="urn:microsoft.com/office/officeart/2005/8/layout/hProcess11#2"/>
    <dgm:cxn modelId="{8DA733AF-EA97-4307-A25E-2FC8ED45B960}" type="presParOf" srcId="{F1AB74B0-B7FF-4501-BA2D-D3972A920C1C}" destId="{89C32D9C-BCD9-4353-A583-FC265C8FCB06}" srcOrd="0" destOrd="0" presId="urn:microsoft.com/office/officeart/2005/8/layout/hProcess11#2"/>
    <dgm:cxn modelId="{9DA6119C-A5C4-4B08-8B58-52EFE1E7DF3F}" type="presParOf" srcId="{F1AB74B0-B7FF-4501-BA2D-D3972A920C1C}" destId="{5DE23B1E-C5E7-41E6-858B-0FF773BC8C12}" srcOrd="1" destOrd="0" presId="urn:microsoft.com/office/officeart/2005/8/layout/hProcess11#2"/>
    <dgm:cxn modelId="{BE286AF6-8472-4183-83A2-C74200A899D9}" type="presParOf" srcId="{F1AB74B0-B7FF-4501-BA2D-D3972A920C1C}" destId="{2827E8D2-8EDC-4E63-815F-25BD3AAD562B}" srcOrd="2" destOrd="0" presId="urn:microsoft.com/office/officeart/2005/8/layout/hProcess11#2"/>
    <dgm:cxn modelId="{562DD4D9-86D0-4F5F-B489-CF640746B655}" type="presParOf" srcId="{94416763-7544-495E-90ED-F3735306A02E}" destId="{5516686C-3F2B-427D-AFF3-9E812144F6B4}" srcOrd="9" destOrd="0" presId="urn:microsoft.com/office/officeart/2005/8/layout/hProcess11#2"/>
    <dgm:cxn modelId="{E64047E1-FF66-4C67-A752-5A45222BBC11}" type="presParOf" srcId="{94416763-7544-495E-90ED-F3735306A02E}" destId="{A9DF3A73-361B-4B23-95AC-D06E3E9B4986}" srcOrd="10" destOrd="0" presId="urn:microsoft.com/office/officeart/2005/8/layout/hProcess11#2"/>
    <dgm:cxn modelId="{9E2B6B1C-33B0-444E-A3B4-01CA23E55543}" type="presParOf" srcId="{A9DF3A73-361B-4B23-95AC-D06E3E9B4986}" destId="{2F150B42-6FC1-4BC6-9922-05E2CEC371A1}" srcOrd="0" destOrd="0" presId="urn:microsoft.com/office/officeart/2005/8/layout/hProcess11#2"/>
    <dgm:cxn modelId="{732E29B4-3EBA-4B27-A538-1427B768C94E}" type="presParOf" srcId="{A9DF3A73-361B-4B23-95AC-D06E3E9B4986}" destId="{9FADAB6A-A24E-470D-BCDD-DD31FA3ED1BC}" srcOrd="1" destOrd="0" presId="urn:microsoft.com/office/officeart/2005/8/layout/hProcess11#2"/>
    <dgm:cxn modelId="{C2D9FCB0-297C-4332-9C6B-504EE335D84A}" type="presParOf" srcId="{A9DF3A73-361B-4B23-95AC-D06E3E9B4986}" destId="{0E73B4B2-218B-4769-AFB9-46B0720121EB}" srcOrd="2" destOrd="0" presId="urn:microsoft.com/office/officeart/2005/8/layout/hProcess11#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0CA737-37C8-4282-8E19-7E09BA3CF6DE}" type="doc">
      <dgm:prSet loTypeId="urn:microsoft.com/office/officeart/2005/8/layout/chevron1" loCatId="process" qsTypeId="urn:microsoft.com/office/officeart/2005/8/quickstyle/simple5#2" qsCatId="simple" csTypeId="urn:microsoft.com/office/officeart/2005/8/colors/accent5_2#2" csCatId="accent5" phldr="1"/>
      <dgm:spPr/>
      <dgm:t>
        <a:bodyPr/>
        <a:lstStyle/>
        <a:p>
          <a:endParaRPr lang="zh-CN" altLang="en-US"/>
        </a:p>
      </dgm:t>
    </dgm:pt>
    <dgm:pt modelId="{1137ED97-C0F3-4F92-9E32-0E08161F099D}">
      <dgm:prSet phldrT="[文本]" custT="1"/>
      <dgm:spPr/>
      <dgm:t>
        <a:bodyPr/>
        <a:lstStyle/>
        <a:p>
          <a:r>
            <a:rPr lang="zh-CN" altLang="en-US" sz="1800" b="1" dirty="0">
              <a:latin typeface="微软雅黑" panose="020B0503020204020204" pitchFamily="34" charset="-122"/>
              <a:ea typeface="微软雅黑" panose="020B0503020204020204" pitchFamily="34" charset="-122"/>
            </a:rPr>
            <a:t>封面</a:t>
          </a:r>
        </a:p>
      </dgm:t>
    </dgm:pt>
    <dgm:pt modelId="{D95F9F4A-39E5-4923-9FC3-1ED14BE26F07}" cxnId="{332DD819-A9E6-4626-B405-31102C5831F2}"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E2F1324-F0C5-4FCF-8A9C-43872F955E45}" cxnId="{332DD819-A9E6-4626-B405-31102C5831F2}"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FF260323-86E2-4355-80E0-2E7BB6873251}">
      <dgm:prSet phldrT="[文本]" custT="1"/>
      <dgm:spPr>
        <a:solidFill>
          <a:schemeClr val="bg1">
            <a:lumMod val="85000"/>
          </a:schemeClr>
        </a:solidFill>
      </dgm:spPr>
      <dgm:t>
        <a:bodyPr/>
        <a:lstStyle/>
        <a:p>
          <a:r>
            <a:rPr lang="zh-CN" altLang="en-US" sz="1800" dirty="0">
              <a:solidFill>
                <a:schemeClr val="tx1"/>
              </a:solidFill>
              <a:latin typeface="微软雅黑" panose="020B0503020204020204" pitchFamily="34" charset="-122"/>
              <a:ea typeface="微软雅黑" panose="020B0503020204020204" pitchFamily="34" charset="-122"/>
            </a:rPr>
            <a:t>摘要</a:t>
          </a:r>
        </a:p>
      </dgm:t>
    </dgm:pt>
    <dgm:pt modelId="{419F2693-97B0-4040-A8D8-5B8C08244A1B}" cxnId="{D9D75007-A608-4C80-B5E8-A9EA17F6AE84}"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20EACF52-843E-4760-B38D-B9270FBE62DE}" cxnId="{D9D75007-A608-4C80-B5E8-A9EA17F6AE84}"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070FBF2-20EC-4060-9BE3-B9A8318F982B}">
      <dgm:prSet phldrT="[文本]" custT="1"/>
      <dgm:spPr>
        <a:solidFill>
          <a:schemeClr val="bg1">
            <a:lumMod val="85000"/>
          </a:schemeClr>
        </a:solidFill>
      </dgm:spPr>
      <dgm:t>
        <a:bodyPr/>
        <a:lstStyle/>
        <a:p>
          <a:r>
            <a:rPr lang="zh-CN" altLang="en-US" sz="1800" dirty="0">
              <a:solidFill>
                <a:schemeClr val="tx1"/>
              </a:solidFill>
              <a:latin typeface="微软雅黑" panose="020B0503020204020204" pitchFamily="34" charset="-122"/>
              <a:ea typeface="微软雅黑" panose="020B0503020204020204" pitchFamily="34" charset="-122"/>
            </a:rPr>
            <a:t>目录</a:t>
          </a:r>
        </a:p>
      </dgm:t>
    </dgm:pt>
    <dgm:pt modelId="{BA954F0F-B6E1-41D9-82BA-208152FE4CDC}" cxnId="{EEFC3CB5-D000-46E9-A8F1-C9939519C9AE}"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9F3430F-4601-48D2-9CE2-E630CD6EA9B7}" cxnId="{EEFC3CB5-D000-46E9-A8F1-C9939519C9AE}"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641EBC0-C691-486A-82EA-E26B26FABF61}">
      <dgm:prSet custT="1"/>
      <dgm:spPr>
        <a:solidFill>
          <a:schemeClr val="bg1">
            <a:lumMod val="85000"/>
          </a:schemeClr>
        </a:solidFill>
      </dgm:spPr>
      <dgm:t>
        <a:bodyPr/>
        <a:lstStyle/>
        <a:p>
          <a:r>
            <a:rPr lang="zh-CN" altLang="en-US" sz="1800" dirty="0">
              <a:solidFill>
                <a:schemeClr val="tx1"/>
              </a:solidFill>
              <a:latin typeface="微软雅黑" panose="020B0503020204020204" pitchFamily="34" charset="-122"/>
              <a:ea typeface="微软雅黑" panose="020B0503020204020204" pitchFamily="34" charset="-122"/>
            </a:rPr>
            <a:t>正文</a:t>
          </a:r>
        </a:p>
      </dgm:t>
    </dgm:pt>
    <dgm:pt modelId="{0F9A880E-856D-4DC0-8D27-1C188DE6DCA9}" cxnId="{F22B0B99-DD9E-485A-B1C8-365A7EB545B4}"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1FAA50C-1CDA-4D72-812C-FAFD6A4A9400}" cxnId="{F22B0B99-DD9E-485A-B1C8-365A7EB545B4}"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816AC99B-ED82-410A-9AAE-8D36B4120EAC}">
      <dgm:prSet custT="1"/>
      <dgm:spPr>
        <a:solidFill>
          <a:schemeClr val="bg1">
            <a:lumMod val="85000"/>
          </a:schemeClr>
        </a:solidFill>
      </dgm:spPr>
      <dgm:t>
        <a:bodyPr/>
        <a:lstStyle/>
        <a:p>
          <a:r>
            <a:rPr lang="zh-CN" altLang="en-US" sz="1800" dirty="0">
              <a:solidFill>
                <a:schemeClr val="tx1"/>
              </a:solidFill>
              <a:latin typeface="微软雅黑" panose="020B0503020204020204" pitchFamily="34" charset="-122"/>
              <a:ea typeface="微软雅黑" panose="020B0503020204020204" pitchFamily="34" charset="-122"/>
            </a:rPr>
            <a:t>致谢</a:t>
          </a:r>
        </a:p>
      </dgm:t>
    </dgm:pt>
    <dgm:pt modelId="{6B7838AE-72A5-4F66-9F5D-C54197E45440}" cxnId="{314D071F-65AE-44AD-B3D1-F22722077768}"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721D2D8-FD89-4A1D-AEF5-264BDDD2D248}" cxnId="{314D071F-65AE-44AD-B3D1-F22722077768}"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CE32B2FB-3968-4B9B-A9FC-D8086577F8DA}">
      <dgm:prSet custT="1"/>
      <dgm:spPr>
        <a:solidFill>
          <a:schemeClr val="bg1">
            <a:lumMod val="85000"/>
          </a:schemeClr>
        </a:solidFill>
      </dgm:spPr>
      <dgm:t>
        <a:bodyPr/>
        <a:lstStyle/>
        <a:p>
          <a:r>
            <a:rPr lang="zh-CN" altLang="en-US" sz="1800" dirty="0">
              <a:solidFill>
                <a:schemeClr val="tx1"/>
              </a:solidFill>
              <a:latin typeface="微软雅黑" panose="020B0503020204020204" pitchFamily="34" charset="-122"/>
              <a:ea typeface="微软雅黑" panose="020B0503020204020204" pitchFamily="34" charset="-122"/>
            </a:rPr>
            <a:t>参考文献</a:t>
          </a:r>
        </a:p>
      </dgm:t>
    </dgm:pt>
    <dgm:pt modelId="{3F30A292-4EE2-467C-AA10-82E64E93FD9F}" cxnId="{410A7AF5-DA32-473B-93C6-7F77E6BAFB96}"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EBBF9E1-7113-4767-BFE7-7F58D76E6EF7}" cxnId="{410A7AF5-DA32-473B-93C6-7F77E6BAFB96}"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1F6964F-88F4-4741-A638-72F4F1C4F6D6}">
      <dgm:prSet phldr="0" custT="1"/>
      <dgm:spPr>
        <a:solidFill>
          <a:schemeClr val="bg1">
            <a:lumMod val="85000"/>
          </a:schemeClr>
        </a:solidFill>
      </dgm:spPr>
      <dgm:t>
        <a:bodyPr vert="horz" wrap="square"/>
        <a:lstStyle/>
        <a:p>
          <a:pPr>
            <a:lnSpc>
              <a:spcPct val="100000"/>
            </a:lnSpc>
            <a:spcBef>
              <a:spcPct val="0"/>
            </a:spcBef>
            <a:spcAft>
              <a:spcPct val="35000"/>
            </a:spcAft>
          </a:pPr>
          <a:r>
            <a:rPr lang="zh-CN" altLang="en-US" sz="1800" dirty="0">
              <a:solidFill>
                <a:schemeClr val="tx1"/>
              </a:solidFill>
              <a:latin typeface="微软雅黑" panose="020B0503020204020204" pitchFamily="34" charset="-122"/>
              <a:ea typeface="微软雅黑" panose="020B0503020204020204" pitchFamily="34" charset="-122"/>
            </a:rPr>
            <a:t>附录</a:t>
          </a:r>
          <a:endParaRPr sz="6500"/>
        </a:p>
      </dgm:t>
    </dgm:pt>
    <dgm:pt modelId="{6B69ECA1-5C76-4DB5-B57D-0CD72091BA8B}" cxnId="{791A9931-7E50-4B21-B90C-7352EC754F08}"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6033DBF-D806-4213-AB16-3E8AEDD9CFCA}" cxnId="{791A9931-7E50-4B21-B90C-7352EC754F08}"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E84AFAD6-245B-4C8D-A0FE-BC459E4452D8}" type="pres">
      <dgm:prSet presAssocID="{390CA737-37C8-4282-8E19-7E09BA3CF6DE}" presName="Name0" presStyleCnt="0">
        <dgm:presLayoutVars>
          <dgm:dir/>
          <dgm:animLvl val="lvl"/>
          <dgm:resizeHandles val="exact"/>
        </dgm:presLayoutVars>
      </dgm:prSet>
      <dgm:spPr/>
      <dgm:t>
        <a:bodyPr/>
        <a:lstStyle/>
        <a:p>
          <a:endParaRPr lang="zh-CN" altLang="en-US"/>
        </a:p>
      </dgm:t>
    </dgm:pt>
    <dgm:pt modelId="{ADB10A62-2F2B-4B20-8DBE-ECA31C59B8F2}" type="pres">
      <dgm:prSet presAssocID="{1137ED97-C0F3-4F92-9E32-0E08161F099D}" presName="parTxOnly" presStyleLbl="node1" presStyleIdx="0" presStyleCnt="7">
        <dgm:presLayoutVars>
          <dgm:chMax val="0"/>
          <dgm:chPref val="0"/>
          <dgm:bulletEnabled val="1"/>
        </dgm:presLayoutVars>
      </dgm:prSet>
      <dgm:spPr/>
      <dgm:t>
        <a:bodyPr/>
        <a:lstStyle/>
        <a:p>
          <a:endParaRPr lang="zh-CN" altLang="en-US"/>
        </a:p>
      </dgm:t>
    </dgm:pt>
    <dgm:pt modelId="{F45F7DF9-F1D5-4F32-922A-E47AFEC89BDA}" type="pres">
      <dgm:prSet presAssocID="{AE2F1324-F0C5-4FCF-8A9C-43872F955E45}" presName="parTxOnlySpace" presStyleCnt="0"/>
      <dgm:spPr/>
    </dgm:pt>
    <dgm:pt modelId="{F442949F-FED7-454B-8878-3484C2834557}" type="pres">
      <dgm:prSet presAssocID="{FF260323-86E2-4355-80E0-2E7BB6873251}" presName="parTxOnly" presStyleLbl="node1" presStyleIdx="1" presStyleCnt="7">
        <dgm:presLayoutVars>
          <dgm:chMax val="0"/>
          <dgm:chPref val="0"/>
          <dgm:bulletEnabled val="1"/>
        </dgm:presLayoutVars>
      </dgm:prSet>
      <dgm:spPr/>
      <dgm:t>
        <a:bodyPr/>
        <a:lstStyle/>
        <a:p>
          <a:endParaRPr lang="zh-CN" altLang="en-US"/>
        </a:p>
      </dgm:t>
    </dgm:pt>
    <dgm:pt modelId="{A6F9E454-8BCF-4437-AC0D-98CD817967C0}" type="pres">
      <dgm:prSet presAssocID="{20EACF52-843E-4760-B38D-B9270FBE62DE}" presName="parTxOnlySpace" presStyleCnt="0"/>
      <dgm:spPr/>
    </dgm:pt>
    <dgm:pt modelId="{5BC66929-BB44-4540-89AD-900F6BAA3D5A}" type="pres">
      <dgm:prSet presAssocID="{7070FBF2-20EC-4060-9BE3-B9A8318F982B}" presName="parTxOnly" presStyleLbl="node1" presStyleIdx="2" presStyleCnt="7">
        <dgm:presLayoutVars>
          <dgm:chMax val="0"/>
          <dgm:chPref val="0"/>
          <dgm:bulletEnabled val="1"/>
        </dgm:presLayoutVars>
      </dgm:prSet>
      <dgm:spPr/>
      <dgm:t>
        <a:bodyPr/>
        <a:lstStyle/>
        <a:p>
          <a:endParaRPr lang="zh-CN" altLang="en-US"/>
        </a:p>
      </dgm:t>
    </dgm:pt>
    <dgm:pt modelId="{8CC469F6-9778-42DB-A225-275A7E80A004}" type="pres">
      <dgm:prSet presAssocID="{09F3430F-4601-48D2-9CE2-E630CD6EA9B7}" presName="parTxOnlySpace" presStyleCnt="0"/>
      <dgm:spPr/>
    </dgm:pt>
    <dgm:pt modelId="{E477817B-542D-431C-9A5D-463AB5C7AF69}" type="pres">
      <dgm:prSet presAssocID="{A641EBC0-C691-486A-82EA-E26B26FABF61}" presName="parTxOnly" presStyleLbl="node1" presStyleIdx="3" presStyleCnt="7">
        <dgm:presLayoutVars>
          <dgm:chMax val="0"/>
          <dgm:chPref val="0"/>
          <dgm:bulletEnabled val="1"/>
        </dgm:presLayoutVars>
      </dgm:prSet>
      <dgm:spPr/>
      <dgm:t>
        <a:bodyPr/>
        <a:lstStyle/>
        <a:p>
          <a:endParaRPr lang="zh-CN" altLang="en-US"/>
        </a:p>
      </dgm:t>
    </dgm:pt>
    <dgm:pt modelId="{48A79109-635C-4784-B387-931F42DB0491}" type="pres">
      <dgm:prSet presAssocID="{71FAA50C-1CDA-4D72-812C-FAFD6A4A9400}" presName="parTxOnlySpace" presStyleCnt="0"/>
      <dgm:spPr/>
    </dgm:pt>
    <dgm:pt modelId="{FE9E26FE-5B76-4CA4-99F8-F7D40189D376}" type="pres">
      <dgm:prSet presAssocID="{816AC99B-ED82-410A-9AAE-8D36B4120EAC}" presName="parTxOnly" presStyleLbl="node1" presStyleIdx="4" presStyleCnt="7">
        <dgm:presLayoutVars>
          <dgm:chMax val="0"/>
          <dgm:chPref val="0"/>
          <dgm:bulletEnabled val="1"/>
        </dgm:presLayoutVars>
      </dgm:prSet>
      <dgm:spPr/>
      <dgm:t>
        <a:bodyPr/>
        <a:lstStyle/>
        <a:p>
          <a:endParaRPr lang="zh-CN" altLang="en-US"/>
        </a:p>
      </dgm:t>
    </dgm:pt>
    <dgm:pt modelId="{1B3E4D0B-76DD-4EB3-9BC8-BD9A866C7DB1}" type="pres">
      <dgm:prSet presAssocID="{A721D2D8-FD89-4A1D-AEF5-264BDDD2D248}" presName="parTxOnlySpace" presStyleCnt="0"/>
      <dgm:spPr/>
    </dgm:pt>
    <dgm:pt modelId="{7E55105D-F9E9-490B-A2A7-B272EA57E502}" type="pres">
      <dgm:prSet presAssocID="{CE32B2FB-3968-4B9B-A9FC-D8086577F8DA}" presName="parTxOnly" presStyleLbl="node1" presStyleIdx="5" presStyleCnt="7">
        <dgm:presLayoutVars>
          <dgm:chMax val="0"/>
          <dgm:chPref val="0"/>
          <dgm:bulletEnabled val="1"/>
        </dgm:presLayoutVars>
      </dgm:prSet>
      <dgm:spPr/>
      <dgm:t>
        <a:bodyPr/>
        <a:lstStyle/>
        <a:p>
          <a:endParaRPr lang="zh-CN" altLang="en-US"/>
        </a:p>
      </dgm:t>
    </dgm:pt>
    <dgm:pt modelId="{40593297-0682-4734-9071-2702AB4DECA3}" type="pres">
      <dgm:prSet presAssocID="{0EBBF9E1-7113-4767-BFE7-7F58D76E6EF7}" presName="parTxOnlySpace" presStyleCnt="0"/>
      <dgm:spPr/>
    </dgm:pt>
    <dgm:pt modelId="{F9409091-B4E7-4BA9-8CC5-7BE3C01892B9}" type="pres">
      <dgm:prSet presAssocID="{01F6964F-88F4-4741-A638-72F4F1C4F6D6}" presName="parTxOnly" presStyleLbl="node1" presStyleIdx="6" presStyleCnt="7">
        <dgm:presLayoutVars>
          <dgm:chMax val="0"/>
          <dgm:chPref val="0"/>
          <dgm:bulletEnabled val="1"/>
        </dgm:presLayoutVars>
      </dgm:prSet>
      <dgm:spPr/>
      <dgm:t>
        <a:bodyPr/>
        <a:lstStyle/>
        <a:p>
          <a:endParaRPr lang="zh-CN" altLang="en-US"/>
        </a:p>
      </dgm:t>
    </dgm:pt>
  </dgm:ptLst>
  <dgm:cxnLst>
    <dgm:cxn modelId="{332DD819-A9E6-4626-B405-31102C5831F2}" srcId="{390CA737-37C8-4282-8E19-7E09BA3CF6DE}" destId="{1137ED97-C0F3-4F92-9E32-0E08161F099D}" srcOrd="0" destOrd="0" parTransId="{D95F9F4A-39E5-4923-9FC3-1ED14BE26F07}" sibTransId="{AE2F1324-F0C5-4FCF-8A9C-43872F955E45}"/>
    <dgm:cxn modelId="{314D071F-65AE-44AD-B3D1-F22722077768}" srcId="{390CA737-37C8-4282-8E19-7E09BA3CF6DE}" destId="{816AC99B-ED82-410A-9AAE-8D36B4120EAC}" srcOrd="4" destOrd="0" parTransId="{6B7838AE-72A5-4F66-9F5D-C54197E45440}" sibTransId="{A721D2D8-FD89-4A1D-AEF5-264BDDD2D248}"/>
    <dgm:cxn modelId="{F22B0B99-DD9E-485A-B1C8-365A7EB545B4}" srcId="{390CA737-37C8-4282-8E19-7E09BA3CF6DE}" destId="{A641EBC0-C691-486A-82EA-E26B26FABF61}" srcOrd="3" destOrd="0" parTransId="{0F9A880E-856D-4DC0-8D27-1C188DE6DCA9}" sibTransId="{71FAA50C-1CDA-4D72-812C-FAFD6A4A9400}"/>
    <dgm:cxn modelId="{C30C0B2C-5E46-482B-A72E-335827EA1BC4}" type="presOf" srcId="{1137ED97-C0F3-4F92-9E32-0E08161F099D}" destId="{ADB10A62-2F2B-4B20-8DBE-ECA31C59B8F2}" srcOrd="0" destOrd="0" presId="urn:microsoft.com/office/officeart/2005/8/layout/chevron1"/>
    <dgm:cxn modelId="{410A7AF5-DA32-473B-93C6-7F77E6BAFB96}" srcId="{390CA737-37C8-4282-8E19-7E09BA3CF6DE}" destId="{CE32B2FB-3968-4B9B-A9FC-D8086577F8DA}" srcOrd="5" destOrd="0" parTransId="{3F30A292-4EE2-467C-AA10-82E64E93FD9F}" sibTransId="{0EBBF9E1-7113-4767-BFE7-7F58D76E6EF7}"/>
    <dgm:cxn modelId="{2C3D3C49-9419-42D0-B627-554316DF5F1E}" type="presOf" srcId="{390CA737-37C8-4282-8E19-7E09BA3CF6DE}" destId="{E84AFAD6-245B-4C8D-A0FE-BC459E4452D8}" srcOrd="0" destOrd="0" presId="urn:microsoft.com/office/officeart/2005/8/layout/chevron1"/>
    <dgm:cxn modelId="{791A9931-7E50-4B21-B90C-7352EC754F08}" srcId="{390CA737-37C8-4282-8E19-7E09BA3CF6DE}" destId="{01F6964F-88F4-4741-A638-72F4F1C4F6D6}" srcOrd="6" destOrd="0" parTransId="{6B69ECA1-5C76-4DB5-B57D-0CD72091BA8B}" sibTransId="{06033DBF-D806-4213-AB16-3E8AEDD9CFCA}"/>
    <dgm:cxn modelId="{D9D75007-A608-4C80-B5E8-A9EA17F6AE84}" srcId="{390CA737-37C8-4282-8E19-7E09BA3CF6DE}" destId="{FF260323-86E2-4355-80E0-2E7BB6873251}" srcOrd="1" destOrd="0" parTransId="{419F2693-97B0-4040-A8D8-5B8C08244A1B}" sibTransId="{20EACF52-843E-4760-B38D-B9270FBE62DE}"/>
    <dgm:cxn modelId="{D7774592-576A-43DE-8467-A0AE360F1CDA}" type="presOf" srcId="{CE32B2FB-3968-4B9B-A9FC-D8086577F8DA}" destId="{7E55105D-F9E9-490B-A2A7-B272EA57E502}" srcOrd="0" destOrd="0" presId="urn:microsoft.com/office/officeart/2005/8/layout/chevron1"/>
    <dgm:cxn modelId="{31989A1D-9C49-45B9-8E64-4AFB9E20EEBC}" type="presOf" srcId="{816AC99B-ED82-410A-9AAE-8D36B4120EAC}" destId="{FE9E26FE-5B76-4CA4-99F8-F7D40189D376}" srcOrd="0" destOrd="0" presId="urn:microsoft.com/office/officeart/2005/8/layout/chevron1"/>
    <dgm:cxn modelId="{EEFC3CB5-D000-46E9-A8F1-C9939519C9AE}" srcId="{390CA737-37C8-4282-8E19-7E09BA3CF6DE}" destId="{7070FBF2-20EC-4060-9BE3-B9A8318F982B}" srcOrd="2" destOrd="0" parTransId="{BA954F0F-B6E1-41D9-82BA-208152FE4CDC}" sibTransId="{09F3430F-4601-48D2-9CE2-E630CD6EA9B7}"/>
    <dgm:cxn modelId="{F1EE5D5A-065B-4009-8D96-BE3D98071C3D}" type="presOf" srcId="{7070FBF2-20EC-4060-9BE3-B9A8318F982B}" destId="{5BC66929-BB44-4540-89AD-900F6BAA3D5A}" srcOrd="0" destOrd="0" presId="urn:microsoft.com/office/officeart/2005/8/layout/chevron1"/>
    <dgm:cxn modelId="{665A9A50-5FA5-4EB6-818D-FC54435BAC4F}" type="presOf" srcId="{FF260323-86E2-4355-80E0-2E7BB6873251}" destId="{F442949F-FED7-454B-8878-3484C2834557}" srcOrd="0" destOrd="0" presId="urn:microsoft.com/office/officeart/2005/8/layout/chevron1"/>
    <dgm:cxn modelId="{A877B589-1236-4FB7-9A8C-54797AB2B145}" type="presOf" srcId="{A641EBC0-C691-486A-82EA-E26B26FABF61}" destId="{E477817B-542D-431C-9A5D-463AB5C7AF69}" srcOrd="0" destOrd="0" presId="urn:microsoft.com/office/officeart/2005/8/layout/chevron1"/>
    <dgm:cxn modelId="{9FD133DF-1E7F-4BB1-97DA-53D760DB74B8}" type="presOf" srcId="{01F6964F-88F4-4741-A638-72F4F1C4F6D6}" destId="{F9409091-B4E7-4BA9-8CC5-7BE3C01892B9}" srcOrd="0" destOrd="0" presId="urn:microsoft.com/office/officeart/2005/8/layout/chevron1"/>
    <dgm:cxn modelId="{C201D7B3-298A-4B81-9B5E-9B3CEE69B366}" type="presParOf" srcId="{E84AFAD6-245B-4C8D-A0FE-BC459E4452D8}" destId="{ADB10A62-2F2B-4B20-8DBE-ECA31C59B8F2}" srcOrd="0" destOrd="0" presId="urn:microsoft.com/office/officeart/2005/8/layout/chevron1"/>
    <dgm:cxn modelId="{327C0164-658D-4D53-9974-D083D6F4E103}" type="presParOf" srcId="{E84AFAD6-245B-4C8D-A0FE-BC459E4452D8}" destId="{F45F7DF9-F1D5-4F32-922A-E47AFEC89BDA}" srcOrd="1" destOrd="0" presId="urn:microsoft.com/office/officeart/2005/8/layout/chevron1"/>
    <dgm:cxn modelId="{31997ADD-3F57-4880-8028-89209DEE5A3D}" type="presParOf" srcId="{E84AFAD6-245B-4C8D-A0FE-BC459E4452D8}" destId="{F442949F-FED7-454B-8878-3484C2834557}" srcOrd="2" destOrd="0" presId="urn:microsoft.com/office/officeart/2005/8/layout/chevron1"/>
    <dgm:cxn modelId="{64713070-7769-40B3-AF69-D65D7C6B6854}" type="presParOf" srcId="{E84AFAD6-245B-4C8D-A0FE-BC459E4452D8}" destId="{A6F9E454-8BCF-4437-AC0D-98CD817967C0}" srcOrd="3" destOrd="0" presId="urn:microsoft.com/office/officeart/2005/8/layout/chevron1"/>
    <dgm:cxn modelId="{11FC76D4-7755-4E5D-99FF-2C500C9A4211}" type="presParOf" srcId="{E84AFAD6-245B-4C8D-A0FE-BC459E4452D8}" destId="{5BC66929-BB44-4540-89AD-900F6BAA3D5A}" srcOrd="4" destOrd="0" presId="urn:microsoft.com/office/officeart/2005/8/layout/chevron1"/>
    <dgm:cxn modelId="{125D0B63-4899-4C80-99C4-63CE75C56E2F}" type="presParOf" srcId="{E84AFAD6-245B-4C8D-A0FE-BC459E4452D8}" destId="{8CC469F6-9778-42DB-A225-275A7E80A004}" srcOrd="5" destOrd="0" presId="urn:microsoft.com/office/officeart/2005/8/layout/chevron1"/>
    <dgm:cxn modelId="{C8EA785F-E7C2-42E1-96EB-C097CE13DBF4}" type="presParOf" srcId="{E84AFAD6-245B-4C8D-A0FE-BC459E4452D8}" destId="{E477817B-542D-431C-9A5D-463AB5C7AF69}" srcOrd="6" destOrd="0" presId="urn:microsoft.com/office/officeart/2005/8/layout/chevron1"/>
    <dgm:cxn modelId="{32F97200-3B0E-4F4C-81A7-C37FF1B2B25A}" type="presParOf" srcId="{E84AFAD6-245B-4C8D-A0FE-BC459E4452D8}" destId="{48A79109-635C-4784-B387-931F42DB0491}" srcOrd="7" destOrd="0" presId="urn:microsoft.com/office/officeart/2005/8/layout/chevron1"/>
    <dgm:cxn modelId="{22351E02-D94F-4856-9C2E-FB4702BDFA3F}" type="presParOf" srcId="{E84AFAD6-245B-4C8D-A0FE-BC459E4452D8}" destId="{FE9E26FE-5B76-4CA4-99F8-F7D40189D376}" srcOrd="8" destOrd="0" presId="urn:microsoft.com/office/officeart/2005/8/layout/chevron1"/>
    <dgm:cxn modelId="{333E0124-532A-431C-B7C1-6477B68F9756}" type="presParOf" srcId="{E84AFAD6-245B-4C8D-A0FE-BC459E4452D8}" destId="{1B3E4D0B-76DD-4EB3-9BC8-BD9A866C7DB1}" srcOrd="9" destOrd="0" presId="urn:microsoft.com/office/officeart/2005/8/layout/chevron1"/>
    <dgm:cxn modelId="{2CEDF713-BF6D-471B-9C46-898DB0D196EC}" type="presParOf" srcId="{E84AFAD6-245B-4C8D-A0FE-BC459E4452D8}" destId="{7E55105D-F9E9-490B-A2A7-B272EA57E502}" srcOrd="10" destOrd="0" presId="urn:microsoft.com/office/officeart/2005/8/layout/chevron1"/>
    <dgm:cxn modelId="{DA169315-E905-4946-B16A-9EE25691F9F5}" type="presParOf" srcId="{E84AFAD6-245B-4C8D-A0FE-BC459E4452D8}" destId="{40593297-0682-4734-9071-2702AB4DECA3}" srcOrd="11" destOrd="0" presId="urn:microsoft.com/office/officeart/2005/8/layout/chevron1"/>
    <dgm:cxn modelId="{9AF272D2-566D-4212-8F1C-F00069197DA5}" type="presParOf" srcId="{E84AFAD6-245B-4C8D-A0FE-BC459E4452D8}" destId="{F9409091-B4E7-4BA9-8CC5-7BE3C01892B9}"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0CA737-37C8-4282-8E19-7E09BA3CF6DE}" type="doc">
      <dgm:prSet loTypeId="urn:microsoft.com/office/officeart/2005/8/layout/chevron1" loCatId="process" qsTypeId="urn:microsoft.com/office/officeart/2005/8/quickstyle/simple5#3" qsCatId="simple" csTypeId="urn:microsoft.com/office/officeart/2005/8/colors/accent5_2#3" csCatId="accent5" phldr="1"/>
      <dgm:spPr/>
      <dgm:t>
        <a:bodyPr/>
        <a:lstStyle/>
        <a:p>
          <a:endParaRPr lang="zh-CN" altLang="en-US"/>
        </a:p>
      </dgm:t>
    </dgm:pt>
    <dgm:pt modelId="{1137ED97-C0F3-4F92-9E32-0E08161F099D}">
      <dgm:prSet phldrT="[文本]" custT="1"/>
      <dgm:spPr>
        <a:solidFill>
          <a:schemeClr val="bg1">
            <a:lumMod val="85000"/>
          </a:schemeClr>
        </a:solidFill>
      </dgm:spPr>
      <dgm:t>
        <a:bodyPr/>
        <a:lstStyle/>
        <a:p>
          <a:r>
            <a:rPr lang="zh-CN" altLang="en-US" sz="1800" dirty="0">
              <a:solidFill>
                <a:schemeClr val="tx1"/>
              </a:solidFill>
              <a:latin typeface="微软雅黑" panose="020B0503020204020204" pitchFamily="34" charset="-122"/>
              <a:ea typeface="微软雅黑" panose="020B0503020204020204" pitchFamily="34" charset="-122"/>
            </a:rPr>
            <a:t>封面</a:t>
          </a:r>
        </a:p>
      </dgm:t>
    </dgm:pt>
    <dgm:pt modelId="{D95F9F4A-39E5-4923-9FC3-1ED14BE26F07}" cxnId="{A07EC901-EC93-4785-8C75-599CACE091F5}"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E2F1324-F0C5-4FCF-8A9C-43872F955E45}" cxnId="{A07EC901-EC93-4785-8C75-599CACE091F5}"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FF260323-86E2-4355-80E0-2E7BB6873251}">
      <dgm:prSet phldrT="[文本]" custT="1"/>
      <dgm:spPr/>
      <dgm:t>
        <a:bodyPr/>
        <a:lstStyle/>
        <a:p>
          <a:r>
            <a:rPr lang="zh-CN" altLang="en-US" sz="1800" b="1">
              <a:latin typeface="微软雅黑" panose="020B0503020204020204" pitchFamily="34" charset="-122"/>
              <a:ea typeface="微软雅黑" panose="020B0503020204020204" pitchFamily="34" charset="-122"/>
            </a:rPr>
            <a:t>摘要</a:t>
          </a:r>
          <a:endParaRPr lang="zh-CN" altLang="en-US" sz="1800" b="1" dirty="0">
            <a:latin typeface="微软雅黑" panose="020B0503020204020204" pitchFamily="34" charset="-122"/>
            <a:ea typeface="微软雅黑" panose="020B0503020204020204" pitchFamily="34" charset="-122"/>
          </a:endParaRPr>
        </a:p>
      </dgm:t>
    </dgm:pt>
    <dgm:pt modelId="{419F2693-97B0-4040-A8D8-5B8C08244A1B}" cxnId="{F1206AEC-A196-4961-AFD0-589BF13F172F}"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20EACF52-843E-4760-B38D-B9270FBE62DE}" cxnId="{F1206AEC-A196-4961-AFD0-589BF13F172F}"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070FBF2-20EC-4060-9BE3-B9A8318F982B}">
      <dgm:prSet phldrT="[文本]" custT="1"/>
      <dgm:spPr>
        <a:solidFill>
          <a:schemeClr val="bg1">
            <a:lumMod val="85000"/>
          </a:schemeClr>
        </a:solidFill>
      </dgm:spPr>
      <dgm:t>
        <a:bodyPr/>
        <a:lstStyle/>
        <a:p>
          <a:r>
            <a:rPr lang="zh-CN" altLang="en-US" sz="1800">
              <a:solidFill>
                <a:schemeClr val="tx1"/>
              </a:solidFill>
              <a:latin typeface="微软雅黑" panose="020B0503020204020204" pitchFamily="34" charset="-122"/>
              <a:ea typeface="微软雅黑" panose="020B0503020204020204" pitchFamily="34" charset="-122"/>
            </a:rPr>
            <a:t>目录</a:t>
          </a:r>
          <a:endParaRPr lang="zh-CN" altLang="en-US" sz="1800" dirty="0">
            <a:solidFill>
              <a:schemeClr val="tx1"/>
            </a:solidFill>
            <a:latin typeface="微软雅黑" panose="020B0503020204020204" pitchFamily="34" charset="-122"/>
            <a:ea typeface="微软雅黑" panose="020B0503020204020204" pitchFamily="34" charset="-122"/>
          </a:endParaRPr>
        </a:p>
      </dgm:t>
    </dgm:pt>
    <dgm:pt modelId="{BA954F0F-B6E1-41D9-82BA-208152FE4CDC}" cxnId="{2BF42D20-B6BC-4E45-B495-75643795EEF7}"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9F3430F-4601-48D2-9CE2-E630CD6EA9B7}" cxnId="{2BF42D20-B6BC-4E45-B495-75643795EEF7}"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641EBC0-C691-486A-82EA-E26B26FABF61}">
      <dgm:prSet custT="1"/>
      <dgm:spPr>
        <a:solidFill>
          <a:schemeClr val="bg1">
            <a:lumMod val="85000"/>
          </a:schemeClr>
        </a:solidFill>
      </dgm:spPr>
      <dgm:t>
        <a:bodyPr/>
        <a:lstStyle/>
        <a:p>
          <a:r>
            <a:rPr lang="zh-CN" altLang="en-US" sz="1800">
              <a:solidFill>
                <a:schemeClr val="tx1"/>
              </a:solidFill>
              <a:latin typeface="微软雅黑" panose="020B0503020204020204" pitchFamily="34" charset="-122"/>
              <a:ea typeface="微软雅黑" panose="020B0503020204020204" pitchFamily="34" charset="-122"/>
            </a:rPr>
            <a:t>正文</a:t>
          </a:r>
          <a:endParaRPr lang="zh-CN" altLang="en-US" sz="1800" dirty="0">
            <a:solidFill>
              <a:schemeClr val="tx1"/>
            </a:solidFill>
            <a:latin typeface="微软雅黑" panose="020B0503020204020204" pitchFamily="34" charset="-122"/>
            <a:ea typeface="微软雅黑" panose="020B0503020204020204" pitchFamily="34" charset="-122"/>
          </a:endParaRPr>
        </a:p>
      </dgm:t>
    </dgm:pt>
    <dgm:pt modelId="{0F9A880E-856D-4DC0-8D27-1C188DE6DCA9}" cxnId="{16063601-7DAF-4253-9102-26E3B7FABFCA}"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1FAA50C-1CDA-4D72-812C-FAFD6A4A9400}" cxnId="{16063601-7DAF-4253-9102-26E3B7FABFCA}"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816AC99B-ED82-410A-9AAE-8D36B4120EAC}">
      <dgm:prSet custT="1"/>
      <dgm:spPr>
        <a:solidFill>
          <a:schemeClr val="bg1">
            <a:lumMod val="85000"/>
          </a:schemeClr>
        </a:solidFill>
      </dgm:spPr>
      <dgm:t>
        <a:bodyPr/>
        <a:lstStyle/>
        <a:p>
          <a:r>
            <a:rPr lang="zh-CN" altLang="en-US" sz="1800">
              <a:solidFill>
                <a:schemeClr val="tx1"/>
              </a:solidFill>
              <a:latin typeface="微软雅黑" panose="020B0503020204020204" pitchFamily="34" charset="-122"/>
              <a:ea typeface="微软雅黑" panose="020B0503020204020204" pitchFamily="34" charset="-122"/>
            </a:rPr>
            <a:t>致谢</a:t>
          </a:r>
          <a:endParaRPr lang="zh-CN" altLang="en-US" sz="1800" dirty="0">
            <a:solidFill>
              <a:schemeClr val="tx1"/>
            </a:solidFill>
            <a:latin typeface="微软雅黑" panose="020B0503020204020204" pitchFamily="34" charset="-122"/>
            <a:ea typeface="微软雅黑" panose="020B0503020204020204" pitchFamily="34" charset="-122"/>
          </a:endParaRPr>
        </a:p>
      </dgm:t>
    </dgm:pt>
    <dgm:pt modelId="{6B7838AE-72A5-4F66-9F5D-C54197E45440}" cxnId="{3B395A32-1D94-4755-8683-AAFAC188E3E5}"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721D2D8-FD89-4A1D-AEF5-264BDDD2D248}" cxnId="{3B395A32-1D94-4755-8683-AAFAC188E3E5}"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CE32B2FB-3968-4B9B-A9FC-D8086577F8DA}">
      <dgm:prSet custT="1"/>
      <dgm:spPr>
        <a:solidFill>
          <a:schemeClr val="bg1">
            <a:lumMod val="85000"/>
          </a:schemeClr>
        </a:solidFill>
      </dgm:spPr>
      <dgm:t>
        <a:bodyPr/>
        <a:lstStyle/>
        <a:p>
          <a:r>
            <a:rPr lang="zh-CN" altLang="en-US" sz="1800">
              <a:solidFill>
                <a:schemeClr val="tx1"/>
              </a:solidFill>
              <a:latin typeface="微软雅黑" panose="020B0503020204020204" pitchFamily="34" charset="-122"/>
              <a:ea typeface="微软雅黑" panose="020B0503020204020204" pitchFamily="34" charset="-122"/>
            </a:rPr>
            <a:t>参考文献</a:t>
          </a:r>
          <a:endParaRPr lang="zh-CN" altLang="en-US" sz="1800" dirty="0">
            <a:solidFill>
              <a:schemeClr val="tx1"/>
            </a:solidFill>
            <a:latin typeface="微软雅黑" panose="020B0503020204020204" pitchFamily="34" charset="-122"/>
            <a:ea typeface="微软雅黑" panose="020B0503020204020204" pitchFamily="34" charset="-122"/>
          </a:endParaRPr>
        </a:p>
      </dgm:t>
    </dgm:pt>
    <dgm:pt modelId="{3F30A292-4EE2-467C-AA10-82E64E93FD9F}" cxnId="{6457F753-8C4F-42A4-8EC2-7137CD26DFDD}"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EBBF9E1-7113-4767-BFE7-7F58D76E6EF7}" cxnId="{6457F753-8C4F-42A4-8EC2-7137CD26DFDD}"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1F6964F-88F4-4741-A638-72F4F1C4F6D6}">
      <dgm:prSet phldr="0" custT="1"/>
      <dgm:spPr>
        <a:solidFill>
          <a:schemeClr val="bg1">
            <a:lumMod val="85000"/>
          </a:schemeClr>
        </a:solidFill>
      </dgm:spPr>
      <dgm:t>
        <a:bodyPr vert="horz" wrap="square"/>
        <a:lstStyle/>
        <a:p>
          <a:pPr>
            <a:lnSpc>
              <a:spcPct val="100000"/>
            </a:lnSpc>
            <a:spcBef>
              <a:spcPct val="0"/>
            </a:spcBef>
            <a:spcAft>
              <a:spcPct val="35000"/>
            </a:spcAft>
          </a:pPr>
          <a:r>
            <a:rPr lang="zh-CN" altLang="en-US" sz="18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dirty="0">
            <a:solidFill>
              <a:schemeClr val="tx1"/>
            </a:solidFill>
            <a:latin typeface="微软雅黑" panose="020B0503020204020204" pitchFamily="34" charset="-122"/>
            <a:ea typeface="微软雅黑" panose="020B0503020204020204" pitchFamily="34" charset="-122"/>
          </a:endParaRPr>
        </a:p>
      </dgm:t>
    </dgm:pt>
    <dgm:pt modelId="{6B69ECA1-5C76-4DB5-B57D-0CD72091BA8B}" cxnId="{86A5C90C-A39E-4058-B1E6-344E149A5319}"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6033DBF-D806-4213-AB16-3E8AEDD9CFCA}" cxnId="{86A5C90C-A39E-4058-B1E6-344E149A5319}"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E84AFAD6-245B-4C8D-A0FE-BC459E4452D8}" type="pres">
      <dgm:prSet presAssocID="{390CA737-37C8-4282-8E19-7E09BA3CF6DE}" presName="Name0" presStyleCnt="0">
        <dgm:presLayoutVars>
          <dgm:dir/>
          <dgm:animLvl val="lvl"/>
          <dgm:resizeHandles val="exact"/>
        </dgm:presLayoutVars>
      </dgm:prSet>
      <dgm:spPr/>
      <dgm:t>
        <a:bodyPr/>
        <a:lstStyle/>
        <a:p>
          <a:endParaRPr lang="zh-CN" altLang="en-US"/>
        </a:p>
      </dgm:t>
    </dgm:pt>
    <dgm:pt modelId="{ADB10A62-2F2B-4B20-8DBE-ECA31C59B8F2}" type="pres">
      <dgm:prSet presAssocID="{1137ED97-C0F3-4F92-9E32-0E08161F099D}" presName="parTxOnly" presStyleLbl="node1" presStyleIdx="0" presStyleCnt="7">
        <dgm:presLayoutVars>
          <dgm:chMax val="0"/>
          <dgm:chPref val="0"/>
          <dgm:bulletEnabled val="1"/>
        </dgm:presLayoutVars>
      </dgm:prSet>
      <dgm:spPr/>
      <dgm:t>
        <a:bodyPr/>
        <a:lstStyle/>
        <a:p>
          <a:endParaRPr lang="zh-CN" altLang="en-US"/>
        </a:p>
      </dgm:t>
    </dgm:pt>
    <dgm:pt modelId="{F45F7DF9-F1D5-4F32-922A-E47AFEC89BDA}" type="pres">
      <dgm:prSet presAssocID="{AE2F1324-F0C5-4FCF-8A9C-43872F955E45}" presName="parTxOnlySpace" presStyleCnt="0"/>
      <dgm:spPr/>
    </dgm:pt>
    <dgm:pt modelId="{F442949F-FED7-454B-8878-3484C2834557}" type="pres">
      <dgm:prSet presAssocID="{FF260323-86E2-4355-80E0-2E7BB6873251}" presName="parTxOnly" presStyleLbl="node1" presStyleIdx="1" presStyleCnt="7">
        <dgm:presLayoutVars>
          <dgm:chMax val="0"/>
          <dgm:chPref val="0"/>
          <dgm:bulletEnabled val="1"/>
        </dgm:presLayoutVars>
      </dgm:prSet>
      <dgm:spPr/>
      <dgm:t>
        <a:bodyPr/>
        <a:lstStyle/>
        <a:p>
          <a:endParaRPr lang="zh-CN" altLang="en-US"/>
        </a:p>
      </dgm:t>
    </dgm:pt>
    <dgm:pt modelId="{A6F9E454-8BCF-4437-AC0D-98CD817967C0}" type="pres">
      <dgm:prSet presAssocID="{20EACF52-843E-4760-B38D-B9270FBE62DE}" presName="parTxOnlySpace" presStyleCnt="0"/>
      <dgm:spPr/>
    </dgm:pt>
    <dgm:pt modelId="{5BC66929-BB44-4540-89AD-900F6BAA3D5A}" type="pres">
      <dgm:prSet presAssocID="{7070FBF2-20EC-4060-9BE3-B9A8318F982B}" presName="parTxOnly" presStyleLbl="node1" presStyleIdx="2" presStyleCnt="7">
        <dgm:presLayoutVars>
          <dgm:chMax val="0"/>
          <dgm:chPref val="0"/>
          <dgm:bulletEnabled val="1"/>
        </dgm:presLayoutVars>
      </dgm:prSet>
      <dgm:spPr/>
      <dgm:t>
        <a:bodyPr/>
        <a:lstStyle/>
        <a:p>
          <a:endParaRPr lang="zh-CN" altLang="en-US"/>
        </a:p>
      </dgm:t>
    </dgm:pt>
    <dgm:pt modelId="{8CC469F6-9778-42DB-A225-275A7E80A004}" type="pres">
      <dgm:prSet presAssocID="{09F3430F-4601-48D2-9CE2-E630CD6EA9B7}" presName="parTxOnlySpace" presStyleCnt="0"/>
      <dgm:spPr/>
    </dgm:pt>
    <dgm:pt modelId="{E477817B-542D-431C-9A5D-463AB5C7AF69}" type="pres">
      <dgm:prSet presAssocID="{A641EBC0-C691-486A-82EA-E26B26FABF61}" presName="parTxOnly" presStyleLbl="node1" presStyleIdx="3" presStyleCnt="7">
        <dgm:presLayoutVars>
          <dgm:chMax val="0"/>
          <dgm:chPref val="0"/>
          <dgm:bulletEnabled val="1"/>
        </dgm:presLayoutVars>
      </dgm:prSet>
      <dgm:spPr/>
      <dgm:t>
        <a:bodyPr/>
        <a:lstStyle/>
        <a:p>
          <a:endParaRPr lang="zh-CN" altLang="en-US"/>
        </a:p>
      </dgm:t>
    </dgm:pt>
    <dgm:pt modelId="{48A79109-635C-4784-B387-931F42DB0491}" type="pres">
      <dgm:prSet presAssocID="{71FAA50C-1CDA-4D72-812C-FAFD6A4A9400}" presName="parTxOnlySpace" presStyleCnt="0"/>
      <dgm:spPr/>
    </dgm:pt>
    <dgm:pt modelId="{FE9E26FE-5B76-4CA4-99F8-F7D40189D376}" type="pres">
      <dgm:prSet presAssocID="{816AC99B-ED82-410A-9AAE-8D36B4120EAC}" presName="parTxOnly" presStyleLbl="node1" presStyleIdx="4" presStyleCnt="7">
        <dgm:presLayoutVars>
          <dgm:chMax val="0"/>
          <dgm:chPref val="0"/>
          <dgm:bulletEnabled val="1"/>
        </dgm:presLayoutVars>
      </dgm:prSet>
      <dgm:spPr/>
      <dgm:t>
        <a:bodyPr/>
        <a:lstStyle/>
        <a:p>
          <a:endParaRPr lang="zh-CN" altLang="en-US"/>
        </a:p>
      </dgm:t>
    </dgm:pt>
    <dgm:pt modelId="{1B3E4D0B-76DD-4EB3-9BC8-BD9A866C7DB1}" type="pres">
      <dgm:prSet presAssocID="{A721D2D8-FD89-4A1D-AEF5-264BDDD2D248}" presName="parTxOnlySpace" presStyleCnt="0"/>
      <dgm:spPr/>
    </dgm:pt>
    <dgm:pt modelId="{7E55105D-F9E9-490B-A2A7-B272EA57E502}" type="pres">
      <dgm:prSet presAssocID="{CE32B2FB-3968-4B9B-A9FC-D8086577F8DA}" presName="parTxOnly" presStyleLbl="node1" presStyleIdx="5" presStyleCnt="7">
        <dgm:presLayoutVars>
          <dgm:chMax val="0"/>
          <dgm:chPref val="0"/>
          <dgm:bulletEnabled val="1"/>
        </dgm:presLayoutVars>
      </dgm:prSet>
      <dgm:spPr/>
      <dgm:t>
        <a:bodyPr/>
        <a:lstStyle/>
        <a:p>
          <a:endParaRPr lang="zh-CN" altLang="en-US"/>
        </a:p>
      </dgm:t>
    </dgm:pt>
    <dgm:pt modelId="{40593297-0682-4734-9071-2702AB4DECA3}" type="pres">
      <dgm:prSet presAssocID="{0EBBF9E1-7113-4767-BFE7-7F58D76E6EF7}" presName="parTxOnlySpace" presStyleCnt="0"/>
      <dgm:spPr/>
    </dgm:pt>
    <dgm:pt modelId="{F9409091-B4E7-4BA9-8CC5-7BE3C01892B9}" type="pres">
      <dgm:prSet presAssocID="{01F6964F-88F4-4741-A638-72F4F1C4F6D6}" presName="parTxOnly" presStyleLbl="node1" presStyleIdx="6" presStyleCnt="7">
        <dgm:presLayoutVars>
          <dgm:chMax val="0"/>
          <dgm:chPref val="0"/>
          <dgm:bulletEnabled val="1"/>
        </dgm:presLayoutVars>
      </dgm:prSet>
      <dgm:spPr/>
      <dgm:t>
        <a:bodyPr/>
        <a:lstStyle/>
        <a:p>
          <a:endParaRPr lang="zh-CN" altLang="en-US"/>
        </a:p>
      </dgm:t>
    </dgm:pt>
  </dgm:ptLst>
  <dgm:cxnLst>
    <dgm:cxn modelId="{C2A5BB36-BFC3-431B-BA3B-43220378F5D9}" type="presOf" srcId="{390CA737-37C8-4282-8E19-7E09BA3CF6DE}" destId="{E84AFAD6-245B-4C8D-A0FE-BC459E4452D8}" srcOrd="0" destOrd="0" presId="urn:microsoft.com/office/officeart/2005/8/layout/chevron1"/>
    <dgm:cxn modelId="{97DEFA0A-4607-4977-93F2-CE47050602BF}" type="presOf" srcId="{01F6964F-88F4-4741-A638-72F4F1C4F6D6}" destId="{F9409091-B4E7-4BA9-8CC5-7BE3C01892B9}" srcOrd="0" destOrd="0" presId="urn:microsoft.com/office/officeart/2005/8/layout/chevron1"/>
    <dgm:cxn modelId="{6457F753-8C4F-42A4-8EC2-7137CD26DFDD}" srcId="{390CA737-37C8-4282-8E19-7E09BA3CF6DE}" destId="{CE32B2FB-3968-4B9B-A9FC-D8086577F8DA}" srcOrd="5" destOrd="0" parTransId="{3F30A292-4EE2-467C-AA10-82E64E93FD9F}" sibTransId="{0EBBF9E1-7113-4767-BFE7-7F58D76E6EF7}"/>
    <dgm:cxn modelId="{1254D161-7E3B-4387-9AFB-F4DC82ED81F8}" type="presOf" srcId="{7070FBF2-20EC-4060-9BE3-B9A8318F982B}" destId="{5BC66929-BB44-4540-89AD-900F6BAA3D5A}" srcOrd="0" destOrd="0" presId="urn:microsoft.com/office/officeart/2005/8/layout/chevron1"/>
    <dgm:cxn modelId="{86A5C90C-A39E-4058-B1E6-344E149A5319}" srcId="{390CA737-37C8-4282-8E19-7E09BA3CF6DE}" destId="{01F6964F-88F4-4741-A638-72F4F1C4F6D6}" srcOrd="6" destOrd="0" parTransId="{6B69ECA1-5C76-4DB5-B57D-0CD72091BA8B}" sibTransId="{06033DBF-D806-4213-AB16-3E8AEDD9CFCA}"/>
    <dgm:cxn modelId="{92FEC4EE-A5CF-45FF-BE79-34CB710F42C8}" type="presOf" srcId="{CE32B2FB-3968-4B9B-A9FC-D8086577F8DA}" destId="{7E55105D-F9E9-490B-A2A7-B272EA57E502}" srcOrd="0" destOrd="0" presId="urn:microsoft.com/office/officeart/2005/8/layout/chevron1"/>
    <dgm:cxn modelId="{3B395A32-1D94-4755-8683-AAFAC188E3E5}" srcId="{390CA737-37C8-4282-8E19-7E09BA3CF6DE}" destId="{816AC99B-ED82-410A-9AAE-8D36B4120EAC}" srcOrd="4" destOrd="0" parTransId="{6B7838AE-72A5-4F66-9F5D-C54197E45440}" sibTransId="{A721D2D8-FD89-4A1D-AEF5-264BDDD2D248}"/>
    <dgm:cxn modelId="{16063601-7DAF-4253-9102-26E3B7FABFCA}" srcId="{390CA737-37C8-4282-8E19-7E09BA3CF6DE}" destId="{A641EBC0-C691-486A-82EA-E26B26FABF61}" srcOrd="3" destOrd="0" parTransId="{0F9A880E-856D-4DC0-8D27-1C188DE6DCA9}" sibTransId="{71FAA50C-1CDA-4D72-812C-FAFD6A4A9400}"/>
    <dgm:cxn modelId="{2BF42D20-B6BC-4E45-B495-75643795EEF7}" srcId="{390CA737-37C8-4282-8E19-7E09BA3CF6DE}" destId="{7070FBF2-20EC-4060-9BE3-B9A8318F982B}" srcOrd="2" destOrd="0" parTransId="{BA954F0F-B6E1-41D9-82BA-208152FE4CDC}" sibTransId="{09F3430F-4601-48D2-9CE2-E630CD6EA9B7}"/>
    <dgm:cxn modelId="{F05576C3-CFD5-410E-AE44-301D72483F14}" type="presOf" srcId="{1137ED97-C0F3-4F92-9E32-0E08161F099D}" destId="{ADB10A62-2F2B-4B20-8DBE-ECA31C59B8F2}" srcOrd="0" destOrd="0" presId="urn:microsoft.com/office/officeart/2005/8/layout/chevron1"/>
    <dgm:cxn modelId="{F1206AEC-A196-4961-AFD0-589BF13F172F}" srcId="{390CA737-37C8-4282-8E19-7E09BA3CF6DE}" destId="{FF260323-86E2-4355-80E0-2E7BB6873251}" srcOrd="1" destOrd="0" parTransId="{419F2693-97B0-4040-A8D8-5B8C08244A1B}" sibTransId="{20EACF52-843E-4760-B38D-B9270FBE62DE}"/>
    <dgm:cxn modelId="{A07EC901-EC93-4785-8C75-599CACE091F5}" srcId="{390CA737-37C8-4282-8E19-7E09BA3CF6DE}" destId="{1137ED97-C0F3-4F92-9E32-0E08161F099D}" srcOrd="0" destOrd="0" parTransId="{D95F9F4A-39E5-4923-9FC3-1ED14BE26F07}" sibTransId="{AE2F1324-F0C5-4FCF-8A9C-43872F955E45}"/>
    <dgm:cxn modelId="{B56CB010-B957-4D70-811D-50DD7321B9E3}" type="presOf" srcId="{FF260323-86E2-4355-80E0-2E7BB6873251}" destId="{F442949F-FED7-454B-8878-3484C2834557}" srcOrd="0" destOrd="0" presId="urn:microsoft.com/office/officeart/2005/8/layout/chevron1"/>
    <dgm:cxn modelId="{37B64E50-00F2-438C-9876-D176657D9330}" type="presOf" srcId="{816AC99B-ED82-410A-9AAE-8D36B4120EAC}" destId="{FE9E26FE-5B76-4CA4-99F8-F7D40189D376}" srcOrd="0" destOrd="0" presId="urn:microsoft.com/office/officeart/2005/8/layout/chevron1"/>
    <dgm:cxn modelId="{FA77334A-47B8-4EE0-9720-A50F14914DB8}" type="presOf" srcId="{A641EBC0-C691-486A-82EA-E26B26FABF61}" destId="{E477817B-542D-431C-9A5D-463AB5C7AF69}" srcOrd="0" destOrd="0" presId="urn:microsoft.com/office/officeart/2005/8/layout/chevron1"/>
    <dgm:cxn modelId="{5469055F-879C-4615-8595-9DDE207FDF2A}" type="presParOf" srcId="{E84AFAD6-245B-4C8D-A0FE-BC459E4452D8}" destId="{ADB10A62-2F2B-4B20-8DBE-ECA31C59B8F2}" srcOrd="0" destOrd="0" presId="urn:microsoft.com/office/officeart/2005/8/layout/chevron1"/>
    <dgm:cxn modelId="{85AE463F-A1C5-4BA4-B8D1-DD6181E8E95B}" type="presParOf" srcId="{E84AFAD6-245B-4C8D-A0FE-BC459E4452D8}" destId="{F45F7DF9-F1D5-4F32-922A-E47AFEC89BDA}" srcOrd="1" destOrd="0" presId="urn:microsoft.com/office/officeart/2005/8/layout/chevron1"/>
    <dgm:cxn modelId="{FFA5313D-90BB-4B17-A120-F94B50D820C3}" type="presParOf" srcId="{E84AFAD6-245B-4C8D-A0FE-BC459E4452D8}" destId="{F442949F-FED7-454B-8878-3484C2834557}" srcOrd="2" destOrd="0" presId="urn:microsoft.com/office/officeart/2005/8/layout/chevron1"/>
    <dgm:cxn modelId="{CA743F9E-14CC-418F-A3DE-97E621D24FD3}" type="presParOf" srcId="{E84AFAD6-245B-4C8D-A0FE-BC459E4452D8}" destId="{A6F9E454-8BCF-4437-AC0D-98CD817967C0}" srcOrd="3" destOrd="0" presId="urn:microsoft.com/office/officeart/2005/8/layout/chevron1"/>
    <dgm:cxn modelId="{68E27E86-8BC4-4938-8F4B-B2CFD378674C}" type="presParOf" srcId="{E84AFAD6-245B-4C8D-A0FE-BC459E4452D8}" destId="{5BC66929-BB44-4540-89AD-900F6BAA3D5A}" srcOrd="4" destOrd="0" presId="urn:microsoft.com/office/officeart/2005/8/layout/chevron1"/>
    <dgm:cxn modelId="{F53B3BF6-9556-4915-926F-657533A6DB33}" type="presParOf" srcId="{E84AFAD6-245B-4C8D-A0FE-BC459E4452D8}" destId="{8CC469F6-9778-42DB-A225-275A7E80A004}" srcOrd="5" destOrd="0" presId="urn:microsoft.com/office/officeart/2005/8/layout/chevron1"/>
    <dgm:cxn modelId="{F2FD4226-0F1C-45D0-97B1-981D9768703D}" type="presParOf" srcId="{E84AFAD6-245B-4C8D-A0FE-BC459E4452D8}" destId="{E477817B-542D-431C-9A5D-463AB5C7AF69}" srcOrd="6" destOrd="0" presId="urn:microsoft.com/office/officeart/2005/8/layout/chevron1"/>
    <dgm:cxn modelId="{C6DCF2D3-EA37-45E3-A0FF-C3DAF4160503}" type="presParOf" srcId="{E84AFAD6-245B-4C8D-A0FE-BC459E4452D8}" destId="{48A79109-635C-4784-B387-931F42DB0491}" srcOrd="7" destOrd="0" presId="urn:microsoft.com/office/officeart/2005/8/layout/chevron1"/>
    <dgm:cxn modelId="{F77F694D-6262-4AB1-988C-7781D212F21B}" type="presParOf" srcId="{E84AFAD6-245B-4C8D-A0FE-BC459E4452D8}" destId="{FE9E26FE-5B76-4CA4-99F8-F7D40189D376}" srcOrd="8" destOrd="0" presId="urn:microsoft.com/office/officeart/2005/8/layout/chevron1"/>
    <dgm:cxn modelId="{DA23E5BB-4EB1-408F-96A6-3785C6509BEA}" type="presParOf" srcId="{E84AFAD6-245B-4C8D-A0FE-BC459E4452D8}" destId="{1B3E4D0B-76DD-4EB3-9BC8-BD9A866C7DB1}" srcOrd="9" destOrd="0" presId="urn:microsoft.com/office/officeart/2005/8/layout/chevron1"/>
    <dgm:cxn modelId="{BBEA00A7-B9F6-4B15-A954-E0B225DA3C25}" type="presParOf" srcId="{E84AFAD6-245B-4C8D-A0FE-BC459E4452D8}" destId="{7E55105D-F9E9-490B-A2A7-B272EA57E502}" srcOrd="10" destOrd="0" presId="urn:microsoft.com/office/officeart/2005/8/layout/chevron1"/>
    <dgm:cxn modelId="{49D1E0EA-2E69-4152-9907-22F592409D0D}" type="presParOf" srcId="{E84AFAD6-245B-4C8D-A0FE-BC459E4452D8}" destId="{40593297-0682-4734-9071-2702AB4DECA3}" srcOrd="11" destOrd="0" presId="urn:microsoft.com/office/officeart/2005/8/layout/chevron1"/>
    <dgm:cxn modelId="{70C5FA89-F50F-4F9E-9157-8670558707B1}" type="presParOf" srcId="{E84AFAD6-245B-4C8D-A0FE-BC459E4452D8}" destId="{F9409091-B4E7-4BA9-8CC5-7BE3C01892B9}" srcOrd="12"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0CA737-37C8-4282-8E19-7E09BA3CF6DE}" type="doc">
      <dgm:prSet loTypeId="urn:microsoft.com/office/officeart/2005/8/layout/chevron1" loCatId="process" qsTypeId="urn:microsoft.com/office/officeart/2005/8/quickstyle/simple5#4" qsCatId="simple" csTypeId="urn:microsoft.com/office/officeart/2005/8/colors/accent5_2#4" csCatId="accent5" phldr="1"/>
      <dgm:spPr/>
      <dgm:t>
        <a:bodyPr/>
        <a:lstStyle/>
        <a:p>
          <a:endParaRPr lang="zh-CN" altLang="en-US"/>
        </a:p>
      </dgm:t>
    </dgm:pt>
    <dgm:pt modelId="{1137ED97-C0F3-4F92-9E32-0E08161F099D}">
      <dgm:prSet phldrT="[文本]" custT="1"/>
      <dgm:spPr>
        <a:solidFill>
          <a:schemeClr val="bg1">
            <a:lumMod val="85000"/>
          </a:schemeClr>
        </a:solidFill>
      </dgm:spPr>
      <dgm:t>
        <a:bodyPr/>
        <a:lstStyle/>
        <a:p>
          <a:r>
            <a:rPr lang="zh-CN" altLang="en-US" sz="1800" dirty="0">
              <a:solidFill>
                <a:schemeClr val="tx1"/>
              </a:solidFill>
              <a:latin typeface="微软雅黑" panose="020B0503020204020204" pitchFamily="34" charset="-122"/>
              <a:ea typeface="微软雅黑" panose="020B0503020204020204" pitchFamily="34" charset="-122"/>
            </a:rPr>
            <a:t>封面</a:t>
          </a:r>
        </a:p>
      </dgm:t>
    </dgm:pt>
    <dgm:pt modelId="{D95F9F4A-39E5-4923-9FC3-1ED14BE26F07}" cxnId="{CD538BEB-91B3-4C3B-80C3-DBD1F8C300E3}"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E2F1324-F0C5-4FCF-8A9C-43872F955E45}" cxnId="{CD538BEB-91B3-4C3B-80C3-DBD1F8C300E3}"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FF260323-86E2-4355-80E0-2E7BB6873251}">
      <dgm:prSet phldrT="[文本]" custT="1"/>
      <dgm:spPr/>
      <dgm:t>
        <a:bodyPr/>
        <a:lstStyle/>
        <a:p>
          <a:r>
            <a:rPr lang="zh-CN" altLang="en-US" sz="1800" b="1">
              <a:latin typeface="微软雅黑" panose="020B0503020204020204" pitchFamily="34" charset="-122"/>
              <a:ea typeface="微软雅黑" panose="020B0503020204020204" pitchFamily="34" charset="-122"/>
            </a:rPr>
            <a:t>摘要</a:t>
          </a:r>
          <a:endParaRPr lang="zh-CN" altLang="en-US" sz="1800" b="1" dirty="0">
            <a:latin typeface="微软雅黑" panose="020B0503020204020204" pitchFamily="34" charset="-122"/>
            <a:ea typeface="微软雅黑" panose="020B0503020204020204" pitchFamily="34" charset="-122"/>
          </a:endParaRPr>
        </a:p>
      </dgm:t>
    </dgm:pt>
    <dgm:pt modelId="{419F2693-97B0-4040-A8D8-5B8C08244A1B}" cxnId="{80E2906D-FB3A-4FFC-9EB3-0506A7874974}"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20EACF52-843E-4760-B38D-B9270FBE62DE}" cxnId="{80E2906D-FB3A-4FFC-9EB3-0506A7874974}"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070FBF2-20EC-4060-9BE3-B9A8318F982B}">
      <dgm:prSet phldrT="[文本]" custT="1"/>
      <dgm:spPr>
        <a:solidFill>
          <a:schemeClr val="bg1">
            <a:lumMod val="85000"/>
          </a:schemeClr>
        </a:solidFill>
      </dgm:spPr>
      <dgm:t>
        <a:bodyPr/>
        <a:lstStyle/>
        <a:p>
          <a:r>
            <a:rPr lang="zh-CN" altLang="en-US" sz="1800">
              <a:solidFill>
                <a:schemeClr val="tx1"/>
              </a:solidFill>
              <a:latin typeface="微软雅黑" panose="020B0503020204020204" pitchFamily="34" charset="-122"/>
              <a:ea typeface="微软雅黑" panose="020B0503020204020204" pitchFamily="34" charset="-122"/>
            </a:rPr>
            <a:t>目录</a:t>
          </a:r>
          <a:endParaRPr lang="zh-CN" altLang="en-US" sz="1800" dirty="0">
            <a:solidFill>
              <a:schemeClr val="tx1"/>
            </a:solidFill>
            <a:latin typeface="微软雅黑" panose="020B0503020204020204" pitchFamily="34" charset="-122"/>
            <a:ea typeface="微软雅黑" panose="020B0503020204020204" pitchFamily="34" charset="-122"/>
          </a:endParaRPr>
        </a:p>
      </dgm:t>
    </dgm:pt>
    <dgm:pt modelId="{BA954F0F-B6E1-41D9-82BA-208152FE4CDC}" cxnId="{63E4C303-3C14-4ADA-BB2D-AA799009ABF2}"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9F3430F-4601-48D2-9CE2-E630CD6EA9B7}" cxnId="{63E4C303-3C14-4ADA-BB2D-AA799009ABF2}"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641EBC0-C691-486A-82EA-E26B26FABF61}">
      <dgm:prSet custT="1"/>
      <dgm:spPr>
        <a:solidFill>
          <a:schemeClr val="bg1">
            <a:lumMod val="85000"/>
          </a:schemeClr>
        </a:solidFill>
      </dgm:spPr>
      <dgm:t>
        <a:bodyPr/>
        <a:lstStyle/>
        <a:p>
          <a:r>
            <a:rPr lang="zh-CN" altLang="en-US" sz="1800">
              <a:solidFill>
                <a:schemeClr val="tx1"/>
              </a:solidFill>
              <a:latin typeface="微软雅黑" panose="020B0503020204020204" pitchFamily="34" charset="-122"/>
              <a:ea typeface="微软雅黑" panose="020B0503020204020204" pitchFamily="34" charset="-122"/>
            </a:rPr>
            <a:t>正文</a:t>
          </a:r>
          <a:endParaRPr lang="zh-CN" altLang="en-US" sz="1800" dirty="0">
            <a:solidFill>
              <a:schemeClr val="tx1"/>
            </a:solidFill>
            <a:latin typeface="微软雅黑" panose="020B0503020204020204" pitchFamily="34" charset="-122"/>
            <a:ea typeface="微软雅黑" panose="020B0503020204020204" pitchFamily="34" charset="-122"/>
          </a:endParaRPr>
        </a:p>
      </dgm:t>
    </dgm:pt>
    <dgm:pt modelId="{0F9A880E-856D-4DC0-8D27-1C188DE6DCA9}" cxnId="{4269F87B-9377-433E-9FBA-792266831080}"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1FAA50C-1CDA-4D72-812C-FAFD6A4A9400}" cxnId="{4269F87B-9377-433E-9FBA-792266831080}"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816AC99B-ED82-410A-9AAE-8D36B4120EAC}">
      <dgm:prSet custT="1"/>
      <dgm:spPr>
        <a:solidFill>
          <a:schemeClr val="bg1">
            <a:lumMod val="85000"/>
          </a:schemeClr>
        </a:solidFill>
      </dgm:spPr>
      <dgm:t>
        <a:bodyPr/>
        <a:lstStyle/>
        <a:p>
          <a:r>
            <a:rPr lang="zh-CN" altLang="en-US" sz="1800">
              <a:solidFill>
                <a:schemeClr val="tx1"/>
              </a:solidFill>
              <a:latin typeface="微软雅黑" panose="020B0503020204020204" pitchFamily="34" charset="-122"/>
              <a:ea typeface="微软雅黑" panose="020B0503020204020204" pitchFamily="34" charset="-122"/>
            </a:rPr>
            <a:t>致谢</a:t>
          </a:r>
          <a:endParaRPr lang="zh-CN" altLang="en-US" sz="1800" dirty="0">
            <a:solidFill>
              <a:schemeClr val="tx1"/>
            </a:solidFill>
            <a:latin typeface="微软雅黑" panose="020B0503020204020204" pitchFamily="34" charset="-122"/>
            <a:ea typeface="微软雅黑" panose="020B0503020204020204" pitchFamily="34" charset="-122"/>
          </a:endParaRPr>
        </a:p>
      </dgm:t>
    </dgm:pt>
    <dgm:pt modelId="{6B7838AE-72A5-4F66-9F5D-C54197E45440}" cxnId="{35273250-5E8D-4D1B-A6D4-68CD67FB2AB3}"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721D2D8-FD89-4A1D-AEF5-264BDDD2D248}" cxnId="{35273250-5E8D-4D1B-A6D4-68CD67FB2AB3}"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CE32B2FB-3968-4B9B-A9FC-D8086577F8DA}">
      <dgm:prSet custT="1"/>
      <dgm:spPr>
        <a:solidFill>
          <a:schemeClr val="bg1">
            <a:lumMod val="85000"/>
          </a:schemeClr>
        </a:solidFill>
      </dgm:spPr>
      <dgm:t>
        <a:bodyPr/>
        <a:lstStyle/>
        <a:p>
          <a:r>
            <a:rPr lang="zh-CN" altLang="en-US" sz="1800">
              <a:solidFill>
                <a:schemeClr val="tx1"/>
              </a:solidFill>
              <a:latin typeface="微软雅黑" panose="020B0503020204020204" pitchFamily="34" charset="-122"/>
              <a:ea typeface="微软雅黑" panose="020B0503020204020204" pitchFamily="34" charset="-122"/>
            </a:rPr>
            <a:t>参考文献</a:t>
          </a:r>
          <a:endParaRPr lang="zh-CN" altLang="en-US" sz="1800" dirty="0">
            <a:solidFill>
              <a:schemeClr val="tx1"/>
            </a:solidFill>
            <a:latin typeface="微软雅黑" panose="020B0503020204020204" pitchFamily="34" charset="-122"/>
            <a:ea typeface="微软雅黑" panose="020B0503020204020204" pitchFamily="34" charset="-122"/>
          </a:endParaRPr>
        </a:p>
      </dgm:t>
    </dgm:pt>
    <dgm:pt modelId="{3F30A292-4EE2-467C-AA10-82E64E93FD9F}" cxnId="{4A59534F-CB7F-4852-A4A5-937B6E0C2004}"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EBBF9E1-7113-4767-BFE7-7F58D76E6EF7}" cxnId="{4A59534F-CB7F-4852-A4A5-937B6E0C2004}"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1F6964F-88F4-4741-A638-72F4F1C4F6D6}">
      <dgm:prSet phldr="0" custT="1"/>
      <dgm:spPr>
        <a:solidFill>
          <a:schemeClr val="bg1">
            <a:lumMod val="85000"/>
          </a:schemeClr>
        </a:solidFill>
      </dgm:spPr>
      <dgm:t>
        <a:bodyPr vert="horz" wrap="square"/>
        <a:lstStyle/>
        <a:p>
          <a:pPr>
            <a:lnSpc>
              <a:spcPct val="100000"/>
            </a:lnSpc>
            <a:spcBef>
              <a:spcPct val="0"/>
            </a:spcBef>
            <a:spcAft>
              <a:spcPct val="35000"/>
            </a:spcAft>
          </a:pPr>
          <a:r>
            <a:rPr lang="zh-CN" altLang="en-US" sz="18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dirty="0">
            <a:solidFill>
              <a:schemeClr val="tx1"/>
            </a:solidFill>
            <a:latin typeface="微软雅黑" panose="020B0503020204020204" pitchFamily="34" charset="-122"/>
            <a:ea typeface="微软雅黑" panose="020B0503020204020204" pitchFamily="34" charset="-122"/>
          </a:endParaRPr>
        </a:p>
      </dgm:t>
    </dgm:pt>
    <dgm:pt modelId="{6B69ECA1-5C76-4DB5-B57D-0CD72091BA8B}" cxnId="{36D40082-CF1F-4532-854A-442CAC99DF84}"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6033DBF-D806-4213-AB16-3E8AEDD9CFCA}" cxnId="{36D40082-CF1F-4532-854A-442CAC99DF84}"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E84AFAD6-245B-4C8D-A0FE-BC459E4452D8}" type="pres">
      <dgm:prSet presAssocID="{390CA737-37C8-4282-8E19-7E09BA3CF6DE}" presName="Name0" presStyleCnt="0">
        <dgm:presLayoutVars>
          <dgm:dir/>
          <dgm:animLvl val="lvl"/>
          <dgm:resizeHandles val="exact"/>
        </dgm:presLayoutVars>
      </dgm:prSet>
      <dgm:spPr/>
      <dgm:t>
        <a:bodyPr/>
        <a:lstStyle/>
        <a:p>
          <a:endParaRPr lang="zh-CN" altLang="en-US"/>
        </a:p>
      </dgm:t>
    </dgm:pt>
    <dgm:pt modelId="{ADB10A62-2F2B-4B20-8DBE-ECA31C59B8F2}" type="pres">
      <dgm:prSet presAssocID="{1137ED97-C0F3-4F92-9E32-0E08161F099D}" presName="parTxOnly" presStyleLbl="node1" presStyleIdx="0" presStyleCnt="7">
        <dgm:presLayoutVars>
          <dgm:chMax val="0"/>
          <dgm:chPref val="0"/>
          <dgm:bulletEnabled val="1"/>
        </dgm:presLayoutVars>
      </dgm:prSet>
      <dgm:spPr/>
      <dgm:t>
        <a:bodyPr/>
        <a:lstStyle/>
        <a:p>
          <a:endParaRPr lang="zh-CN" altLang="en-US"/>
        </a:p>
      </dgm:t>
    </dgm:pt>
    <dgm:pt modelId="{F45F7DF9-F1D5-4F32-922A-E47AFEC89BDA}" type="pres">
      <dgm:prSet presAssocID="{AE2F1324-F0C5-4FCF-8A9C-43872F955E45}" presName="parTxOnlySpace" presStyleCnt="0"/>
      <dgm:spPr/>
    </dgm:pt>
    <dgm:pt modelId="{F442949F-FED7-454B-8878-3484C2834557}" type="pres">
      <dgm:prSet presAssocID="{FF260323-86E2-4355-80E0-2E7BB6873251}" presName="parTxOnly" presStyleLbl="node1" presStyleIdx="1" presStyleCnt="7">
        <dgm:presLayoutVars>
          <dgm:chMax val="0"/>
          <dgm:chPref val="0"/>
          <dgm:bulletEnabled val="1"/>
        </dgm:presLayoutVars>
      </dgm:prSet>
      <dgm:spPr/>
      <dgm:t>
        <a:bodyPr/>
        <a:lstStyle/>
        <a:p>
          <a:endParaRPr lang="zh-CN" altLang="en-US"/>
        </a:p>
      </dgm:t>
    </dgm:pt>
    <dgm:pt modelId="{A6F9E454-8BCF-4437-AC0D-98CD817967C0}" type="pres">
      <dgm:prSet presAssocID="{20EACF52-843E-4760-B38D-B9270FBE62DE}" presName="parTxOnlySpace" presStyleCnt="0"/>
      <dgm:spPr/>
    </dgm:pt>
    <dgm:pt modelId="{5BC66929-BB44-4540-89AD-900F6BAA3D5A}" type="pres">
      <dgm:prSet presAssocID="{7070FBF2-20EC-4060-9BE3-B9A8318F982B}" presName="parTxOnly" presStyleLbl="node1" presStyleIdx="2" presStyleCnt="7">
        <dgm:presLayoutVars>
          <dgm:chMax val="0"/>
          <dgm:chPref val="0"/>
          <dgm:bulletEnabled val="1"/>
        </dgm:presLayoutVars>
      </dgm:prSet>
      <dgm:spPr/>
      <dgm:t>
        <a:bodyPr/>
        <a:lstStyle/>
        <a:p>
          <a:endParaRPr lang="zh-CN" altLang="en-US"/>
        </a:p>
      </dgm:t>
    </dgm:pt>
    <dgm:pt modelId="{8CC469F6-9778-42DB-A225-275A7E80A004}" type="pres">
      <dgm:prSet presAssocID="{09F3430F-4601-48D2-9CE2-E630CD6EA9B7}" presName="parTxOnlySpace" presStyleCnt="0"/>
      <dgm:spPr/>
    </dgm:pt>
    <dgm:pt modelId="{E477817B-542D-431C-9A5D-463AB5C7AF69}" type="pres">
      <dgm:prSet presAssocID="{A641EBC0-C691-486A-82EA-E26B26FABF61}" presName="parTxOnly" presStyleLbl="node1" presStyleIdx="3" presStyleCnt="7">
        <dgm:presLayoutVars>
          <dgm:chMax val="0"/>
          <dgm:chPref val="0"/>
          <dgm:bulletEnabled val="1"/>
        </dgm:presLayoutVars>
      </dgm:prSet>
      <dgm:spPr/>
      <dgm:t>
        <a:bodyPr/>
        <a:lstStyle/>
        <a:p>
          <a:endParaRPr lang="zh-CN" altLang="en-US"/>
        </a:p>
      </dgm:t>
    </dgm:pt>
    <dgm:pt modelId="{48A79109-635C-4784-B387-931F42DB0491}" type="pres">
      <dgm:prSet presAssocID="{71FAA50C-1CDA-4D72-812C-FAFD6A4A9400}" presName="parTxOnlySpace" presStyleCnt="0"/>
      <dgm:spPr/>
    </dgm:pt>
    <dgm:pt modelId="{FE9E26FE-5B76-4CA4-99F8-F7D40189D376}" type="pres">
      <dgm:prSet presAssocID="{816AC99B-ED82-410A-9AAE-8D36B4120EAC}" presName="parTxOnly" presStyleLbl="node1" presStyleIdx="4" presStyleCnt="7">
        <dgm:presLayoutVars>
          <dgm:chMax val="0"/>
          <dgm:chPref val="0"/>
          <dgm:bulletEnabled val="1"/>
        </dgm:presLayoutVars>
      </dgm:prSet>
      <dgm:spPr/>
      <dgm:t>
        <a:bodyPr/>
        <a:lstStyle/>
        <a:p>
          <a:endParaRPr lang="zh-CN" altLang="en-US"/>
        </a:p>
      </dgm:t>
    </dgm:pt>
    <dgm:pt modelId="{1B3E4D0B-76DD-4EB3-9BC8-BD9A866C7DB1}" type="pres">
      <dgm:prSet presAssocID="{A721D2D8-FD89-4A1D-AEF5-264BDDD2D248}" presName="parTxOnlySpace" presStyleCnt="0"/>
      <dgm:spPr/>
    </dgm:pt>
    <dgm:pt modelId="{7E55105D-F9E9-490B-A2A7-B272EA57E502}" type="pres">
      <dgm:prSet presAssocID="{CE32B2FB-3968-4B9B-A9FC-D8086577F8DA}" presName="parTxOnly" presStyleLbl="node1" presStyleIdx="5" presStyleCnt="7">
        <dgm:presLayoutVars>
          <dgm:chMax val="0"/>
          <dgm:chPref val="0"/>
          <dgm:bulletEnabled val="1"/>
        </dgm:presLayoutVars>
      </dgm:prSet>
      <dgm:spPr/>
      <dgm:t>
        <a:bodyPr/>
        <a:lstStyle/>
        <a:p>
          <a:endParaRPr lang="zh-CN" altLang="en-US"/>
        </a:p>
      </dgm:t>
    </dgm:pt>
    <dgm:pt modelId="{40593297-0682-4734-9071-2702AB4DECA3}" type="pres">
      <dgm:prSet presAssocID="{0EBBF9E1-7113-4767-BFE7-7F58D76E6EF7}" presName="parTxOnlySpace" presStyleCnt="0"/>
      <dgm:spPr/>
    </dgm:pt>
    <dgm:pt modelId="{F9409091-B4E7-4BA9-8CC5-7BE3C01892B9}" type="pres">
      <dgm:prSet presAssocID="{01F6964F-88F4-4741-A638-72F4F1C4F6D6}" presName="parTxOnly" presStyleLbl="node1" presStyleIdx="6" presStyleCnt="7">
        <dgm:presLayoutVars>
          <dgm:chMax val="0"/>
          <dgm:chPref val="0"/>
          <dgm:bulletEnabled val="1"/>
        </dgm:presLayoutVars>
      </dgm:prSet>
      <dgm:spPr/>
      <dgm:t>
        <a:bodyPr/>
        <a:lstStyle/>
        <a:p>
          <a:endParaRPr lang="zh-CN" altLang="en-US"/>
        </a:p>
      </dgm:t>
    </dgm:pt>
  </dgm:ptLst>
  <dgm:cxnLst>
    <dgm:cxn modelId="{80E2906D-FB3A-4FFC-9EB3-0506A7874974}" srcId="{390CA737-37C8-4282-8E19-7E09BA3CF6DE}" destId="{FF260323-86E2-4355-80E0-2E7BB6873251}" srcOrd="1" destOrd="0" parTransId="{419F2693-97B0-4040-A8D8-5B8C08244A1B}" sibTransId="{20EACF52-843E-4760-B38D-B9270FBE62DE}"/>
    <dgm:cxn modelId="{35273250-5E8D-4D1B-A6D4-68CD67FB2AB3}" srcId="{390CA737-37C8-4282-8E19-7E09BA3CF6DE}" destId="{816AC99B-ED82-410A-9AAE-8D36B4120EAC}" srcOrd="4" destOrd="0" parTransId="{6B7838AE-72A5-4F66-9F5D-C54197E45440}" sibTransId="{A721D2D8-FD89-4A1D-AEF5-264BDDD2D248}"/>
    <dgm:cxn modelId="{998B7BC5-92B5-4C81-BD63-5DEAAE5FB590}" type="presOf" srcId="{390CA737-37C8-4282-8E19-7E09BA3CF6DE}" destId="{E84AFAD6-245B-4C8D-A0FE-BC459E4452D8}" srcOrd="0" destOrd="0" presId="urn:microsoft.com/office/officeart/2005/8/layout/chevron1"/>
    <dgm:cxn modelId="{BBDA6772-65F1-4639-80C3-2A91647B3C24}" type="presOf" srcId="{01F6964F-88F4-4741-A638-72F4F1C4F6D6}" destId="{F9409091-B4E7-4BA9-8CC5-7BE3C01892B9}" srcOrd="0" destOrd="0" presId="urn:microsoft.com/office/officeart/2005/8/layout/chevron1"/>
    <dgm:cxn modelId="{A5A79696-9EF3-4DDF-B023-FAF92A3F1F2F}" type="presOf" srcId="{1137ED97-C0F3-4F92-9E32-0E08161F099D}" destId="{ADB10A62-2F2B-4B20-8DBE-ECA31C59B8F2}" srcOrd="0" destOrd="0" presId="urn:microsoft.com/office/officeart/2005/8/layout/chevron1"/>
    <dgm:cxn modelId="{A8F3C9BE-28B4-42C6-A3D4-B96666D9E20D}" type="presOf" srcId="{A641EBC0-C691-486A-82EA-E26B26FABF61}" destId="{E477817B-542D-431C-9A5D-463AB5C7AF69}" srcOrd="0" destOrd="0" presId="urn:microsoft.com/office/officeart/2005/8/layout/chevron1"/>
    <dgm:cxn modelId="{4A59534F-CB7F-4852-A4A5-937B6E0C2004}" srcId="{390CA737-37C8-4282-8E19-7E09BA3CF6DE}" destId="{CE32B2FB-3968-4B9B-A9FC-D8086577F8DA}" srcOrd="5" destOrd="0" parTransId="{3F30A292-4EE2-467C-AA10-82E64E93FD9F}" sibTransId="{0EBBF9E1-7113-4767-BFE7-7F58D76E6EF7}"/>
    <dgm:cxn modelId="{CD538BEB-91B3-4C3B-80C3-DBD1F8C300E3}" srcId="{390CA737-37C8-4282-8E19-7E09BA3CF6DE}" destId="{1137ED97-C0F3-4F92-9E32-0E08161F099D}" srcOrd="0" destOrd="0" parTransId="{D95F9F4A-39E5-4923-9FC3-1ED14BE26F07}" sibTransId="{AE2F1324-F0C5-4FCF-8A9C-43872F955E45}"/>
    <dgm:cxn modelId="{0929FCE2-105F-4F49-8DBE-883BE3274999}" type="presOf" srcId="{816AC99B-ED82-410A-9AAE-8D36B4120EAC}" destId="{FE9E26FE-5B76-4CA4-99F8-F7D40189D376}" srcOrd="0" destOrd="0" presId="urn:microsoft.com/office/officeart/2005/8/layout/chevron1"/>
    <dgm:cxn modelId="{36D40082-CF1F-4532-854A-442CAC99DF84}" srcId="{390CA737-37C8-4282-8E19-7E09BA3CF6DE}" destId="{01F6964F-88F4-4741-A638-72F4F1C4F6D6}" srcOrd="6" destOrd="0" parTransId="{6B69ECA1-5C76-4DB5-B57D-0CD72091BA8B}" sibTransId="{06033DBF-D806-4213-AB16-3E8AEDD9CFCA}"/>
    <dgm:cxn modelId="{63E4C303-3C14-4ADA-BB2D-AA799009ABF2}" srcId="{390CA737-37C8-4282-8E19-7E09BA3CF6DE}" destId="{7070FBF2-20EC-4060-9BE3-B9A8318F982B}" srcOrd="2" destOrd="0" parTransId="{BA954F0F-B6E1-41D9-82BA-208152FE4CDC}" sibTransId="{09F3430F-4601-48D2-9CE2-E630CD6EA9B7}"/>
    <dgm:cxn modelId="{F8EFA134-9ED3-4D28-ACE0-958C11B13406}" type="presOf" srcId="{7070FBF2-20EC-4060-9BE3-B9A8318F982B}" destId="{5BC66929-BB44-4540-89AD-900F6BAA3D5A}" srcOrd="0" destOrd="0" presId="urn:microsoft.com/office/officeart/2005/8/layout/chevron1"/>
    <dgm:cxn modelId="{4269F87B-9377-433E-9FBA-792266831080}" srcId="{390CA737-37C8-4282-8E19-7E09BA3CF6DE}" destId="{A641EBC0-C691-486A-82EA-E26B26FABF61}" srcOrd="3" destOrd="0" parTransId="{0F9A880E-856D-4DC0-8D27-1C188DE6DCA9}" sibTransId="{71FAA50C-1CDA-4D72-812C-FAFD6A4A9400}"/>
    <dgm:cxn modelId="{76B19665-873E-4DEF-91E6-E70A41FECD7B}" type="presOf" srcId="{FF260323-86E2-4355-80E0-2E7BB6873251}" destId="{F442949F-FED7-454B-8878-3484C2834557}" srcOrd="0" destOrd="0" presId="urn:microsoft.com/office/officeart/2005/8/layout/chevron1"/>
    <dgm:cxn modelId="{B495D6C4-F687-409B-B60C-83AFDC5CF4E5}" type="presOf" srcId="{CE32B2FB-3968-4B9B-A9FC-D8086577F8DA}" destId="{7E55105D-F9E9-490B-A2A7-B272EA57E502}" srcOrd="0" destOrd="0" presId="urn:microsoft.com/office/officeart/2005/8/layout/chevron1"/>
    <dgm:cxn modelId="{4B3639A3-70D3-47FC-83C9-A146CA7C667A}" type="presParOf" srcId="{E84AFAD6-245B-4C8D-A0FE-BC459E4452D8}" destId="{ADB10A62-2F2B-4B20-8DBE-ECA31C59B8F2}" srcOrd="0" destOrd="0" presId="urn:microsoft.com/office/officeart/2005/8/layout/chevron1"/>
    <dgm:cxn modelId="{5CCDAFA3-C953-4192-A3FA-C17213730929}" type="presParOf" srcId="{E84AFAD6-245B-4C8D-A0FE-BC459E4452D8}" destId="{F45F7DF9-F1D5-4F32-922A-E47AFEC89BDA}" srcOrd="1" destOrd="0" presId="urn:microsoft.com/office/officeart/2005/8/layout/chevron1"/>
    <dgm:cxn modelId="{BC0C4959-9002-4D3A-BF4C-633A1E7EF85C}" type="presParOf" srcId="{E84AFAD6-245B-4C8D-A0FE-BC459E4452D8}" destId="{F442949F-FED7-454B-8878-3484C2834557}" srcOrd="2" destOrd="0" presId="urn:microsoft.com/office/officeart/2005/8/layout/chevron1"/>
    <dgm:cxn modelId="{792318F7-6905-40D1-9AE6-CCA655AE449D}" type="presParOf" srcId="{E84AFAD6-245B-4C8D-A0FE-BC459E4452D8}" destId="{A6F9E454-8BCF-4437-AC0D-98CD817967C0}" srcOrd="3" destOrd="0" presId="urn:microsoft.com/office/officeart/2005/8/layout/chevron1"/>
    <dgm:cxn modelId="{3BF7FB1C-D2B1-4AB3-92D7-DEA83D379919}" type="presParOf" srcId="{E84AFAD6-245B-4C8D-A0FE-BC459E4452D8}" destId="{5BC66929-BB44-4540-89AD-900F6BAA3D5A}" srcOrd="4" destOrd="0" presId="urn:microsoft.com/office/officeart/2005/8/layout/chevron1"/>
    <dgm:cxn modelId="{D1D1BC33-ED17-4BBA-8F8C-79EC22A07E60}" type="presParOf" srcId="{E84AFAD6-245B-4C8D-A0FE-BC459E4452D8}" destId="{8CC469F6-9778-42DB-A225-275A7E80A004}" srcOrd="5" destOrd="0" presId="urn:microsoft.com/office/officeart/2005/8/layout/chevron1"/>
    <dgm:cxn modelId="{7EA29CA2-C35B-4E20-A634-F8F77B204294}" type="presParOf" srcId="{E84AFAD6-245B-4C8D-A0FE-BC459E4452D8}" destId="{E477817B-542D-431C-9A5D-463AB5C7AF69}" srcOrd="6" destOrd="0" presId="urn:microsoft.com/office/officeart/2005/8/layout/chevron1"/>
    <dgm:cxn modelId="{739E8271-C127-4D9F-905E-F484B040FD73}" type="presParOf" srcId="{E84AFAD6-245B-4C8D-A0FE-BC459E4452D8}" destId="{48A79109-635C-4784-B387-931F42DB0491}" srcOrd="7" destOrd="0" presId="urn:microsoft.com/office/officeart/2005/8/layout/chevron1"/>
    <dgm:cxn modelId="{DA041DEA-6A7E-4AA0-BE5E-9876BE94DA1D}" type="presParOf" srcId="{E84AFAD6-245B-4C8D-A0FE-BC459E4452D8}" destId="{FE9E26FE-5B76-4CA4-99F8-F7D40189D376}" srcOrd="8" destOrd="0" presId="urn:microsoft.com/office/officeart/2005/8/layout/chevron1"/>
    <dgm:cxn modelId="{F405E05E-7ABD-4DA0-8574-6CD80F0A4218}" type="presParOf" srcId="{E84AFAD6-245B-4C8D-A0FE-BC459E4452D8}" destId="{1B3E4D0B-76DD-4EB3-9BC8-BD9A866C7DB1}" srcOrd="9" destOrd="0" presId="urn:microsoft.com/office/officeart/2005/8/layout/chevron1"/>
    <dgm:cxn modelId="{5BFDA005-E58D-4FF2-97FE-F85B7CDAA84D}" type="presParOf" srcId="{E84AFAD6-245B-4C8D-A0FE-BC459E4452D8}" destId="{7E55105D-F9E9-490B-A2A7-B272EA57E502}" srcOrd="10" destOrd="0" presId="urn:microsoft.com/office/officeart/2005/8/layout/chevron1"/>
    <dgm:cxn modelId="{987F095F-F581-4B94-87C6-66128C60A9CB}" type="presParOf" srcId="{E84AFAD6-245B-4C8D-A0FE-BC459E4452D8}" destId="{40593297-0682-4734-9071-2702AB4DECA3}" srcOrd="11" destOrd="0" presId="urn:microsoft.com/office/officeart/2005/8/layout/chevron1"/>
    <dgm:cxn modelId="{8350091F-C7C6-49E4-84E5-06E3BE29CB7F}" type="presParOf" srcId="{E84AFAD6-245B-4C8D-A0FE-BC459E4452D8}" destId="{F9409091-B4E7-4BA9-8CC5-7BE3C01892B9}" srcOrd="12"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90CA737-37C8-4282-8E19-7E09BA3CF6DE}" type="doc">
      <dgm:prSet loTypeId="urn:microsoft.com/office/officeart/2005/8/layout/chevron1" loCatId="process" qsTypeId="urn:microsoft.com/office/officeart/2005/8/quickstyle/simple5#5" qsCatId="simple" csTypeId="urn:microsoft.com/office/officeart/2005/8/colors/accent5_2#5" csCatId="accent5" phldr="1"/>
      <dgm:spPr/>
      <dgm:t>
        <a:bodyPr/>
        <a:lstStyle/>
        <a:p>
          <a:endParaRPr lang="zh-CN" altLang="en-US"/>
        </a:p>
      </dgm:t>
    </dgm:pt>
    <dgm:pt modelId="{1137ED97-C0F3-4F92-9E32-0E08161F099D}">
      <dgm:prSet phldrT="[文本]" custT="1"/>
      <dgm:spPr>
        <a:solidFill>
          <a:schemeClr val="bg1">
            <a:lumMod val="85000"/>
          </a:schemeClr>
        </a:solidFill>
      </dgm:spPr>
      <dgm:t>
        <a:bodyPr/>
        <a:lstStyle/>
        <a:p>
          <a:r>
            <a:rPr lang="zh-CN" altLang="en-US" sz="1800" dirty="0">
              <a:solidFill>
                <a:schemeClr val="tx1"/>
              </a:solidFill>
              <a:latin typeface="微软雅黑" panose="020B0503020204020204" pitchFamily="34" charset="-122"/>
              <a:ea typeface="微软雅黑" panose="020B0503020204020204" pitchFamily="34" charset="-122"/>
            </a:rPr>
            <a:t>封面</a:t>
          </a:r>
        </a:p>
      </dgm:t>
    </dgm:pt>
    <dgm:pt modelId="{D95F9F4A-39E5-4923-9FC3-1ED14BE26F07}" cxnId="{994B3E78-FF47-44A3-95A7-1B71C15ADE40}"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E2F1324-F0C5-4FCF-8A9C-43872F955E45}" cxnId="{994B3E78-FF47-44A3-95A7-1B71C15ADE40}"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FF260323-86E2-4355-80E0-2E7BB6873251}">
      <dgm:prSet phldrT="[文本]" custT="1"/>
      <dgm:spPr/>
      <dgm:t>
        <a:bodyPr/>
        <a:lstStyle/>
        <a:p>
          <a:r>
            <a:rPr lang="zh-CN" altLang="en-US" sz="1800" b="1">
              <a:latin typeface="微软雅黑" panose="020B0503020204020204" pitchFamily="34" charset="-122"/>
              <a:ea typeface="微软雅黑" panose="020B0503020204020204" pitchFamily="34" charset="-122"/>
            </a:rPr>
            <a:t>摘要</a:t>
          </a:r>
          <a:endParaRPr lang="zh-CN" altLang="en-US" sz="1800" b="1" dirty="0">
            <a:latin typeface="微软雅黑" panose="020B0503020204020204" pitchFamily="34" charset="-122"/>
            <a:ea typeface="微软雅黑" panose="020B0503020204020204" pitchFamily="34" charset="-122"/>
          </a:endParaRPr>
        </a:p>
      </dgm:t>
    </dgm:pt>
    <dgm:pt modelId="{419F2693-97B0-4040-A8D8-5B8C08244A1B}" cxnId="{2B88043B-5C41-4C2C-A9E3-D213EF9F9AB1}"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20EACF52-843E-4760-B38D-B9270FBE62DE}" cxnId="{2B88043B-5C41-4C2C-A9E3-D213EF9F9AB1}"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070FBF2-20EC-4060-9BE3-B9A8318F982B}">
      <dgm:prSet phldrT="[文本]" custT="1"/>
      <dgm:spPr>
        <a:solidFill>
          <a:schemeClr val="bg1">
            <a:lumMod val="85000"/>
          </a:schemeClr>
        </a:solidFill>
      </dgm:spPr>
      <dgm:t>
        <a:bodyPr/>
        <a:lstStyle/>
        <a:p>
          <a:r>
            <a:rPr lang="zh-CN" altLang="en-US" sz="1800">
              <a:solidFill>
                <a:schemeClr val="tx1"/>
              </a:solidFill>
              <a:latin typeface="微软雅黑" panose="020B0503020204020204" pitchFamily="34" charset="-122"/>
              <a:ea typeface="微软雅黑" panose="020B0503020204020204" pitchFamily="34" charset="-122"/>
            </a:rPr>
            <a:t>目录</a:t>
          </a:r>
          <a:endParaRPr lang="zh-CN" altLang="en-US" sz="1800" dirty="0">
            <a:solidFill>
              <a:schemeClr val="tx1"/>
            </a:solidFill>
            <a:latin typeface="微软雅黑" panose="020B0503020204020204" pitchFamily="34" charset="-122"/>
            <a:ea typeface="微软雅黑" panose="020B0503020204020204" pitchFamily="34" charset="-122"/>
          </a:endParaRPr>
        </a:p>
      </dgm:t>
    </dgm:pt>
    <dgm:pt modelId="{BA954F0F-B6E1-41D9-82BA-208152FE4CDC}" cxnId="{F601D421-2706-44B8-91CA-574D497B0FAF}"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9F3430F-4601-48D2-9CE2-E630CD6EA9B7}" cxnId="{F601D421-2706-44B8-91CA-574D497B0FAF}"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641EBC0-C691-486A-82EA-E26B26FABF61}">
      <dgm:prSet custT="1"/>
      <dgm:spPr>
        <a:solidFill>
          <a:schemeClr val="bg1">
            <a:lumMod val="85000"/>
          </a:schemeClr>
        </a:solidFill>
      </dgm:spPr>
      <dgm:t>
        <a:bodyPr/>
        <a:lstStyle/>
        <a:p>
          <a:r>
            <a:rPr lang="zh-CN" altLang="en-US" sz="1800">
              <a:solidFill>
                <a:schemeClr val="tx1"/>
              </a:solidFill>
              <a:latin typeface="微软雅黑" panose="020B0503020204020204" pitchFamily="34" charset="-122"/>
              <a:ea typeface="微软雅黑" panose="020B0503020204020204" pitchFamily="34" charset="-122"/>
            </a:rPr>
            <a:t>正文</a:t>
          </a:r>
          <a:endParaRPr lang="zh-CN" altLang="en-US" sz="1800" dirty="0">
            <a:solidFill>
              <a:schemeClr val="tx1"/>
            </a:solidFill>
            <a:latin typeface="微软雅黑" panose="020B0503020204020204" pitchFamily="34" charset="-122"/>
            <a:ea typeface="微软雅黑" panose="020B0503020204020204" pitchFamily="34" charset="-122"/>
          </a:endParaRPr>
        </a:p>
      </dgm:t>
    </dgm:pt>
    <dgm:pt modelId="{0F9A880E-856D-4DC0-8D27-1C188DE6DCA9}" cxnId="{05258A0C-A57D-4303-B31E-2BF5996D9BFF}"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1FAA50C-1CDA-4D72-812C-FAFD6A4A9400}" cxnId="{05258A0C-A57D-4303-B31E-2BF5996D9BFF}"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816AC99B-ED82-410A-9AAE-8D36B4120EAC}">
      <dgm:prSet custT="1"/>
      <dgm:spPr>
        <a:solidFill>
          <a:schemeClr val="bg1">
            <a:lumMod val="85000"/>
          </a:schemeClr>
        </a:solidFill>
      </dgm:spPr>
      <dgm:t>
        <a:bodyPr/>
        <a:lstStyle/>
        <a:p>
          <a:r>
            <a:rPr lang="zh-CN" altLang="en-US" sz="1800">
              <a:solidFill>
                <a:schemeClr val="tx1"/>
              </a:solidFill>
              <a:latin typeface="微软雅黑" panose="020B0503020204020204" pitchFamily="34" charset="-122"/>
              <a:ea typeface="微软雅黑" panose="020B0503020204020204" pitchFamily="34" charset="-122"/>
            </a:rPr>
            <a:t>致谢</a:t>
          </a:r>
          <a:endParaRPr lang="zh-CN" altLang="en-US" sz="1800" dirty="0">
            <a:solidFill>
              <a:schemeClr val="tx1"/>
            </a:solidFill>
            <a:latin typeface="微软雅黑" panose="020B0503020204020204" pitchFamily="34" charset="-122"/>
            <a:ea typeface="微软雅黑" panose="020B0503020204020204" pitchFamily="34" charset="-122"/>
          </a:endParaRPr>
        </a:p>
      </dgm:t>
    </dgm:pt>
    <dgm:pt modelId="{6B7838AE-72A5-4F66-9F5D-C54197E45440}" cxnId="{51F42EB9-D251-41C9-B79C-93B856E71420}"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721D2D8-FD89-4A1D-AEF5-264BDDD2D248}" cxnId="{51F42EB9-D251-41C9-B79C-93B856E71420}"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CE32B2FB-3968-4B9B-A9FC-D8086577F8DA}">
      <dgm:prSet custT="1"/>
      <dgm:spPr>
        <a:solidFill>
          <a:schemeClr val="bg1">
            <a:lumMod val="85000"/>
          </a:schemeClr>
        </a:solidFill>
      </dgm:spPr>
      <dgm:t>
        <a:bodyPr/>
        <a:lstStyle/>
        <a:p>
          <a:r>
            <a:rPr lang="zh-CN" altLang="en-US" sz="1800">
              <a:solidFill>
                <a:schemeClr val="tx1"/>
              </a:solidFill>
              <a:latin typeface="微软雅黑" panose="020B0503020204020204" pitchFamily="34" charset="-122"/>
              <a:ea typeface="微软雅黑" panose="020B0503020204020204" pitchFamily="34" charset="-122"/>
            </a:rPr>
            <a:t>参考文献</a:t>
          </a:r>
          <a:endParaRPr lang="zh-CN" altLang="en-US" sz="1800" dirty="0">
            <a:solidFill>
              <a:schemeClr val="tx1"/>
            </a:solidFill>
            <a:latin typeface="微软雅黑" panose="020B0503020204020204" pitchFamily="34" charset="-122"/>
            <a:ea typeface="微软雅黑" panose="020B0503020204020204" pitchFamily="34" charset="-122"/>
          </a:endParaRPr>
        </a:p>
      </dgm:t>
    </dgm:pt>
    <dgm:pt modelId="{3F30A292-4EE2-467C-AA10-82E64E93FD9F}" cxnId="{1C04B98D-B863-4592-A561-8CF7650AA88F}"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EBBF9E1-7113-4767-BFE7-7F58D76E6EF7}" cxnId="{1C04B98D-B863-4592-A561-8CF7650AA88F}"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1F6964F-88F4-4741-A638-72F4F1C4F6D6}">
      <dgm:prSet phldr="0" custT="1"/>
      <dgm:spPr>
        <a:solidFill>
          <a:schemeClr val="bg1">
            <a:lumMod val="85000"/>
          </a:schemeClr>
        </a:solidFill>
      </dgm:spPr>
      <dgm:t>
        <a:bodyPr vert="horz" wrap="square"/>
        <a:lstStyle/>
        <a:p>
          <a:pPr>
            <a:lnSpc>
              <a:spcPct val="100000"/>
            </a:lnSpc>
            <a:spcBef>
              <a:spcPct val="0"/>
            </a:spcBef>
            <a:spcAft>
              <a:spcPct val="35000"/>
            </a:spcAft>
          </a:pPr>
          <a:r>
            <a:rPr lang="zh-CN" altLang="en-US" sz="18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dirty="0">
            <a:solidFill>
              <a:schemeClr val="tx1"/>
            </a:solidFill>
            <a:latin typeface="微软雅黑" panose="020B0503020204020204" pitchFamily="34" charset="-122"/>
            <a:ea typeface="微软雅黑" panose="020B0503020204020204" pitchFamily="34" charset="-122"/>
          </a:endParaRPr>
        </a:p>
      </dgm:t>
    </dgm:pt>
    <dgm:pt modelId="{6B69ECA1-5C76-4DB5-B57D-0CD72091BA8B}" cxnId="{9BAD43AC-7F7C-4F51-A4BA-CB918D4E5478}"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6033DBF-D806-4213-AB16-3E8AEDD9CFCA}" cxnId="{9BAD43AC-7F7C-4F51-A4BA-CB918D4E5478}"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E84AFAD6-245B-4C8D-A0FE-BC459E4452D8}" type="pres">
      <dgm:prSet presAssocID="{390CA737-37C8-4282-8E19-7E09BA3CF6DE}" presName="Name0" presStyleCnt="0">
        <dgm:presLayoutVars>
          <dgm:dir/>
          <dgm:animLvl val="lvl"/>
          <dgm:resizeHandles val="exact"/>
        </dgm:presLayoutVars>
      </dgm:prSet>
      <dgm:spPr/>
      <dgm:t>
        <a:bodyPr/>
        <a:lstStyle/>
        <a:p>
          <a:endParaRPr lang="zh-CN" altLang="en-US"/>
        </a:p>
      </dgm:t>
    </dgm:pt>
    <dgm:pt modelId="{ADB10A62-2F2B-4B20-8DBE-ECA31C59B8F2}" type="pres">
      <dgm:prSet presAssocID="{1137ED97-C0F3-4F92-9E32-0E08161F099D}" presName="parTxOnly" presStyleLbl="node1" presStyleIdx="0" presStyleCnt="7">
        <dgm:presLayoutVars>
          <dgm:chMax val="0"/>
          <dgm:chPref val="0"/>
          <dgm:bulletEnabled val="1"/>
        </dgm:presLayoutVars>
      </dgm:prSet>
      <dgm:spPr/>
      <dgm:t>
        <a:bodyPr/>
        <a:lstStyle/>
        <a:p>
          <a:endParaRPr lang="zh-CN" altLang="en-US"/>
        </a:p>
      </dgm:t>
    </dgm:pt>
    <dgm:pt modelId="{F45F7DF9-F1D5-4F32-922A-E47AFEC89BDA}" type="pres">
      <dgm:prSet presAssocID="{AE2F1324-F0C5-4FCF-8A9C-43872F955E45}" presName="parTxOnlySpace" presStyleCnt="0"/>
      <dgm:spPr/>
    </dgm:pt>
    <dgm:pt modelId="{F442949F-FED7-454B-8878-3484C2834557}" type="pres">
      <dgm:prSet presAssocID="{FF260323-86E2-4355-80E0-2E7BB6873251}" presName="parTxOnly" presStyleLbl="node1" presStyleIdx="1" presStyleCnt="7">
        <dgm:presLayoutVars>
          <dgm:chMax val="0"/>
          <dgm:chPref val="0"/>
          <dgm:bulletEnabled val="1"/>
        </dgm:presLayoutVars>
      </dgm:prSet>
      <dgm:spPr/>
      <dgm:t>
        <a:bodyPr/>
        <a:lstStyle/>
        <a:p>
          <a:endParaRPr lang="zh-CN" altLang="en-US"/>
        </a:p>
      </dgm:t>
    </dgm:pt>
    <dgm:pt modelId="{A6F9E454-8BCF-4437-AC0D-98CD817967C0}" type="pres">
      <dgm:prSet presAssocID="{20EACF52-843E-4760-B38D-B9270FBE62DE}" presName="parTxOnlySpace" presStyleCnt="0"/>
      <dgm:spPr/>
    </dgm:pt>
    <dgm:pt modelId="{5BC66929-BB44-4540-89AD-900F6BAA3D5A}" type="pres">
      <dgm:prSet presAssocID="{7070FBF2-20EC-4060-9BE3-B9A8318F982B}" presName="parTxOnly" presStyleLbl="node1" presStyleIdx="2" presStyleCnt="7">
        <dgm:presLayoutVars>
          <dgm:chMax val="0"/>
          <dgm:chPref val="0"/>
          <dgm:bulletEnabled val="1"/>
        </dgm:presLayoutVars>
      </dgm:prSet>
      <dgm:spPr/>
      <dgm:t>
        <a:bodyPr/>
        <a:lstStyle/>
        <a:p>
          <a:endParaRPr lang="zh-CN" altLang="en-US"/>
        </a:p>
      </dgm:t>
    </dgm:pt>
    <dgm:pt modelId="{8CC469F6-9778-42DB-A225-275A7E80A004}" type="pres">
      <dgm:prSet presAssocID="{09F3430F-4601-48D2-9CE2-E630CD6EA9B7}" presName="parTxOnlySpace" presStyleCnt="0"/>
      <dgm:spPr/>
    </dgm:pt>
    <dgm:pt modelId="{E477817B-542D-431C-9A5D-463AB5C7AF69}" type="pres">
      <dgm:prSet presAssocID="{A641EBC0-C691-486A-82EA-E26B26FABF61}" presName="parTxOnly" presStyleLbl="node1" presStyleIdx="3" presStyleCnt="7">
        <dgm:presLayoutVars>
          <dgm:chMax val="0"/>
          <dgm:chPref val="0"/>
          <dgm:bulletEnabled val="1"/>
        </dgm:presLayoutVars>
      </dgm:prSet>
      <dgm:spPr/>
      <dgm:t>
        <a:bodyPr/>
        <a:lstStyle/>
        <a:p>
          <a:endParaRPr lang="zh-CN" altLang="en-US"/>
        </a:p>
      </dgm:t>
    </dgm:pt>
    <dgm:pt modelId="{48A79109-635C-4784-B387-931F42DB0491}" type="pres">
      <dgm:prSet presAssocID="{71FAA50C-1CDA-4D72-812C-FAFD6A4A9400}" presName="parTxOnlySpace" presStyleCnt="0"/>
      <dgm:spPr/>
    </dgm:pt>
    <dgm:pt modelId="{FE9E26FE-5B76-4CA4-99F8-F7D40189D376}" type="pres">
      <dgm:prSet presAssocID="{816AC99B-ED82-410A-9AAE-8D36B4120EAC}" presName="parTxOnly" presStyleLbl="node1" presStyleIdx="4" presStyleCnt="7">
        <dgm:presLayoutVars>
          <dgm:chMax val="0"/>
          <dgm:chPref val="0"/>
          <dgm:bulletEnabled val="1"/>
        </dgm:presLayoutVars>
      </dgm:prSet>
      <dgm:spPr/>
      <dgm:t>
        <a:bodyPr/>
        <a:lstStyle/>
        <a:p>
          <a:endParaRPr lang="zh-CN" altLang="en-US"/>
        </a:p>
      </dgm:t>
    </dgm:pt>
    <dgm:pt modelId="{1B3E4D0B-76DD-4EB3-9BC8-BD9A866C7DB1}" type="pres">
      <dgm:prSet presAssocID="{A721D2D8-FD89-4A1D-AEF5-264BDDD2D248}" presName="parTxOnlySpace" presStyleCnt="0"/>
      <dgm:spPr/>
    </dgm:pt>
    <dgm:pt modelId="{7E55105D-F9E9-490B-A2A7-B272EA57E502}" type="pres">
      <dgm:prSet presAssocID="{CE32B2FB-3968-4B9B-A9FC-D8086577F8DA}" presName="parTxOnly" presStyleLbl="node1" presStyleIdx="5" presStyleCnt="7">
        <dgm:presLayoutVars>
          <dgm:chMax val="0"/>
          <dgm:chPref val="0"/>
          <dgm:bulletEnabled val="1"/>
        </dgm:presLayoutVars>
      </dgm:prSet>
      <dgm:spPr/>
      <dgm:t>
        <a:bodyPr/>
        <a:lstStyle/>
        <a:p>
          <a:endParaRPr lang="zh-CN" altLang="en-US"/>
        </a:p>
      </dgm:t>
    </dgm:pt>
    <dgm:pt modelId="{40593297-0682-4734-9071-2702AB4DECA3}" type="pres">
      <dgm:prSet presAssocID="{0EBBF9E1-7113-4767-BFE7-7F58D76E6EF7}" presName="parTxOnlySpace" presStyleCnt="0"/>
      <dgm:spPr/>
    </dgm:pt>
    <dgm:pt modelId="{F9409091-B4E7-4BA9-8CC5-7BE3C01892B9}" type="pres">
      <dgm:prSet presAssocID="{01F6964F-88F4-4741-A638-72F4F1C4F6D6}" presName="parTxOnly" presStyleLbl="node1" presStyleIdx="6" presStyleCnt="7">
        <dgm:presLayoutVars>
          <dgm:chMax val="0"/>
          <dgm:chPref val="0"/>
          <dgm:bulletEnabled val="1"/>
        </dgm:presLayoutVars>
      </dgm:prSet>
      <dgm:spPr/>
      <dgm:t>
        <a:bodyPr/>
        <a:lstStyle/>
        <a:p>
          <a:endParaRPr lang="zh-CN" altLang="en-US"/>
        </a:p>
      </dgm:t>
    </dgm:pt>
  </dgm:ptLst>
  <dgm:cxnLst>
    <dgm:cxn modelId="{76FDED97-0E4C-4AAE-B945-18FA6C95EB33}" type="presOf" srcId="{816AC99B-ED82-410A-9AAE-8D36B4120EAC}" destId="{FE9E26FE-5B76-4CA4-99F8-F7D40189D376}" srcOrd="0" destOrd="0" presId="urn:microsoft.com/office/officeart/2005/8/layout/chevron1"/>
    <dgm:cxn modelId="{1C04B98D-B863-4592-A561-8CF7650AA88F}" srcId="{390CA737-37C8-4282-8E19-7E09BA3CF6DE}" destId="{CE32B2FB-3968-4B9B-A9FC-D8086577F8DA}" srcOrd="5" destOrd="0" parTransId="{3F30A292-4EE2-467C-AA10-82E64E93FD9F}" sibTransId="{0EBBF9E1-7113-4767-BFE7-7F58D76E6EF7}"/>
    <dgm:cxn modelId="{D579CBBC-61DE-4E48-82AE-D1D259D38055}" type="presOf" srcId="{A641EBC0-C691-486A-82EA-E26B26FABF61}" destId="{E477817B-542D-431C-9A5D-463AB5C7AF69}" srcOrd="0" destOrd="0" presId="urn:microsoft.com/office/officeart/2005/8/layout/chevron1"/>
    <dgm:cxn modelId="{B366F7E9-6BE5-40E9-9093-44760D067B0E}" type="presOf" srcId="{FF260323-86E2-4355-80E0-2E7BB6873251}" destId="{F442949F-FED7-454B-8878-3484C2834557}" srcOrd="0" destOrd="0" presId="urn:microsoft.com/office/officeart/2005/8/layout/chevron1"/>
    <dgm:cxn modelId="{9BAD43AC-7F7C-4F51-A4BA-CB918D4E5478}" srcId="{390CA737-37C8-4282-8E19-7E09BA3CF6DE}" destId="{01F6964F-88F4-4741-A638-72F4F1C4F6D6}" srcOrd="6" destOrd="0" parTransId="{6B69ECA1-5C76-4DB5-B57D-0CD72091BA8B}" sibTransId="{06033DBF-D806-4213-AB16-3E8AEDD9CFCA}"/>
    <dgm:cxn modelId="{C689B3CC-AC47-492F-A261-53CDEE07D599}" type="presOf" srcId="{CE32B2FB-3968-4B9B-A9FC-D8086577F8DA}" destId="{7E55105D-F9E9-490B-A2A7-B272EA57E502}" srcOrd="0" destOrd="0" presId="urn:microsoft.com/office/officeart/2005/8/layout/chevron1"/>
    <dgm:cxn modelId="{51F42EB9-D251-41C9-B79C-93B856E71420}" srcId="{390CA737-37C8-4282-8E19-7E09BA3CF6DE}" destId="{816AC99B-ED82-410A-9AAE-8D36B4120EAC}" srcOrd="4" destOrd="0" parTransId="{6B7838AE-72A5-4F66-9F5D-C54197E45440}" sibTransId="{A721D2D8-FD89-4A1D-AEF5-264BDDD2D248}"/>
    <dgm:cxn modelId="{F601D421-2706-44B8-91CA-574D497B0FAF}" srcId="{390CA737-37C8-4282-8E19-7E09BA3CF6DE}" destId="{7070FBF2-20EC-4060-9BE3-B9A8318F982B}" srcOrd="2" destOrd="0" parTransId="{BA954F0F-B6E1-41D9-82BA-208152FE4CDC}" sibTransId="{09F3430F-4601-48D2-9CE2-E630CD6EA9B7}"/>
    <dgm:cxn modelId="{05258A0C-A57D-4303-B31E-2BF5996D9BFF}" srcId="{390CA737-37C8-4282-8E19-7E09BA3CF6DE}" destId="{A641EBC0-C691-486A-82EA-E26B26FABF61}" srcOrd="3" destOrd="0" parTransId="{0F9A880E-856D-4DC0-8D27-1C188DE6DCA9}" sibTransId="{71FAA50C-1CDA-4D72-812C-FAFD6A4A9400}"/>
    <dgm:cxn modelId="{E6FF8292-CE41-4CFB-8052-708D1FE674AF}" type="presOf" srcId="{01F6964F-88F4-4741-A638-72F4F1C4F6D6}" destId="{F9409091-B4E7-4BA9-8CC5-7BE3C01892B9}" srcOrd="0" destOrd="0" presId="urn:microsoft.com/office/officeart/2005/8/layout/chevron1"/>
    <dgm:cxn modelId="{2B88043B-5C41-4C2C-A9E3-D213EF9F9AB1}" srcId="{390CA737-37C8-4282-8E19-7E09BA3CF6DE}" destId="{FF260323-86E2-4355-80E0-2E7BB6873251}" srcOrd="1" destOrd="0" parTransId="{419F2693-97B0-4040-A8D8-5B8C08244A1B}" sibTransId="{20EACF52-843E-4760-B38D-B9270FBE62DE}"/>
    <dgm:cxn modelId="{D03311C7-F8B3-4A7C-AAD2-385AB3FC31AA}" type="presOf" srcId="{390CA737-37C8-4282-8E19-7E09BA3CF6DE}" destId="{E84AFAD6-245B-4C8D-A0FE-BC459E4452D8}" srcOrd="0" destOrd="0" presId="urn:microsoft.com/office/officeart/2005/8/layout/chevron1"/>
    <dgm:cxn modelId="{9A36D80D-F6B8-40D7-80B4-C5709BC165D7}" type="presOf" srcId="{7070FBF2-20EC-4060-9BE3-B9A8318F982B}" destId="{5BC66929-BB44-4540-89AD-900F6BAA3D5A}" srcOrd="0" destOrd="0" presId="urn:microsoft.com/office/officeart/2005/8/layout/chevron1"/>
    <dgm:cxn modelId="{994B3E78-FF47-44A3-95A7-1B71C15ADE40}" srcId="{390CA737-37C8-4282-8E19-7E09BA3CF6DE}" destId="{1137ED97-C0F3-4F92-9E32-0E08161F099D}" srcOrd="0" destOrd="0" parTransId="{D95F9F4A-39E5-4923-9FC3-1ED14BE26F07}" sibTransId="{AE2F1324-F0C5-4FCF-8A9C-43872F955E45}"/>
    <dgm:cxn modelId="{B2606BF9-3B9A-4056-A779-E94E9D197E5B}" type="presOf" srcId="{1137ED97-C0F3-4F92-9E32-0E08161F099D}" destId="{ADB10A62-2F2B-4B20-8DBE-ECA31C59B8F2}" srcOrd="0" destOrd="0" presId="urn:microsoft.com/office/officeart/2005/8/layout/chevron1"/>
    <dgm:cxn modelId="{FC827BBD-2406-441F-B76C-7854A61C3DEB}" type="presParOf" srcId="{E84AFAD6-245B-4C8D-A0FE-BC459E4452D8}" destId="{ADB10A62-2F2B-4B20-8DBE-ECA31C59B8F2}" srcOrd="0" destOrd="0" presId="urn:microsoft.com/office/officeart/2005/8/layout/chevron1"/>
    <dgm:cxn modelId="{3429BA08-11C6-4A66-B905-FF13AF109B56}" type="presParOf" srcId="{E84AFAD6-245B-4C8D-A0FE-BC459E4452D8}" destId="{F45F7DF9-F1D5-4F32-922A-E47AFEC89BDA}" srcOrd="1" destOrd="0" presId="urn:microsoft.com/office/officeart/2005/8/layout/chevron1"/>
    <dgm:cxn modelId="{0D593715-BB09-4BAF-B36B-FC481B0277DE}" type="presParOf" srcId="{E84AFAD6-245B-4C8D-A0FE-BC459E4452D8}" destId="{F442949F-FED7-454B-8878-3484C2834557}" srcOrd="2" destOrd="0" presId="urn:microsoft.com/office/officeart/2005/8/layout/chevron1"/>
    <dgm:cxn modelId="{17B813AE-7483-4DAB-AFEA-7A55F1BE12D3}" type="presParOf" srcId="{E84AFAD6-245B-4C8D-A0FE-BC459E4452D8}" destId="{A6F9E454-8BCF-4437-AC0D-98CD817967C0}" srcOrd="3" destOrd="0" presId="urn:microsoft.com/office/officeart/2005/8/layout/chevron1"/>
    <dgm:cxn modelId="{33B25083-FA65-4D35-A32B-61C4B5BD0A16}" type="presParOf" srcId="{E84AFAD6-245B-4C8D-A0FE-BC459E4452D8}" destId="{5BC66929-BB44-4540-89AD-900F6BAA3D5A}" srcOrd="4" destOrd="0" presId="urn:microsoft.com/office/officeart/2005/8/layout/chevron1"/>
    <dgm:cxn modelId="{86E5CD8B-C322-4E2C-BA17-A6EEB23637B9}" type="presParOf" srcId="{E84AFAD6-245B-4C8D-A0FE-BC459E4452D8}" destId="{8CC469F6-9778-42DB-A225-275A7E80A004}" srcOrd="5" destOrd="0" presId="urn:microsoft.com/office/officeart/2005/8/layout/chevron1"/>
    <dgm:cxn modelId="{2F898771-3168-4B57-8E06-E4510EC4F140}" type="presParOf" srcId="{E84AFAD6-245B-4C8D-A0FE-BC459E4452D8}" destId="{E477817B-542D-431C-9A5D-463AB5C7AF69}" srcOrd="6" destOrd="0" presId="urn:microsoft.com/office/officeart/2005/8/layout/chevron1"/>
    <dgm:cxn modelId="{D4CB9FD2-67A7-4868-81D7-8F11CD3077F3}" type="presParOf" srcId="{E84AFAD6-245B-4C8D-A0FE-BC459E4452D8}" destId="{48A79109-635C-4784-B387-931F42DB0491}" srcOrd="7" destOrd="0" presId="urn:microsoft.com/office/officeart/2005/8/layout/chevron1"/>
    <dgm:cxn modelId="{1ECEC5A4-8DCE-45A8-9E0A-329E1EBBCE97}" type="presParOf" srcId="{E84AFAD6-245B-4C8D-A0FE-BC459E4452D8}" destId="{FE9E26FE-5B76-4CA4-99F8-F7D40189D376}" srcOrd="8" destOrd="0" presId="urn:microsoft.com/office/officeart/2005/8/layout/chevron1"/>
    <dgm:cxn modelId="{0E6204D0-6E90-416B-B012-5AC7710EC95B}" type="presParOf" srcId="{E84AFAD6-245B-4C8D-A0FE-BC459E4452D8}" destId="{1B3E4D0B-76DD-4EB3-9BC8-BD9A866C7DB1}" srcOrd="9" destOrd="0" presId="urn:microsoft.com/office/officeart/2005/8/layout/chevron1"/>
    <dgm:cxn modelId="{40E9F631-694F-4236-9C94-4C0453251215}" type="presParOf" srcId="{E84AFAD6-245B-4C8D-A0FE-BC459E4452D8}" destId="{7E55105D-F9E9-490B-A2A7-B272EA57E502}" srcOrd="10" destOrd="0" presId="urn:microsoft.com/office/officeart/2005/8/layout/chevron1"/>
    <dgm:cxn modelId="{461C98F9-0772-444A-96BD-ECF5EC320750}" type="presParOf" srcId="{E84AFAD6-245B-4C8D-A0FE-BC459E4452D8}" destId="{40593297-0682-4734-9071-2702AB4DECA3}" srcOrd="11" destOrd="0" presId="urn:microsoft.com/office/officeart/2005/8/layout/chevron1"/>
    <dgm:cxn modelId="{5F2952F0-438C-421A-B1FA-9FF352A0E306}" type="presParOf" srcId="{E84AFAD6-245B-4C8D-A0FE-BC459E4452D8}" destId="{F9409091-B4E7-4BA9-8CC5-7BE3C01892B9}" srcOrd="12"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90CA737-37C8-4282-8E19-7E09BA3CF6DE}" type="doc">
      <dgm:prSet loTypeId="urn:microsoft.com/office/officeart/2005/8/layout/chevron1" loCatId="process" qsTypeId="urn:microsoft.com/office/officeart/2005/8/quickstyle/simple5#6" qsCatId="simple" csTypeId="urn:microsoft.com/office/officeart/2005/8/colors/accent5_2#6" csCatId="accent5" phldr="1"/>
      <dgm:spPr/>
      <dgm:t>
        <a:bodyPr/>
        <a:lstStyle/>
        <a:p>
          <a:endParaRPr lang="zh-CN" altLang="en-US"/>
        </a:p>
      </dgm:t>
    </dgm:pt>
    <dgm:pt modelId="{1137ED97-C0F3-4F92-9E32-0E08161F099D}">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封面</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D95F9F4A-39E5-4923-9FC3-1ED14BE26F07}" cxnId="{701C74A9-CECE-4158-A0B5-7992A69949F5}"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E2F1324-F0C5-4FCF-8A9C-43872F955E45}" cxnId="{701C74A9-CECE-4158-A0B5-7992A69949F5}"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FF260323-86E2-4355-80E0-2E7BB6873251}">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摘要</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419F2693-97B0-4040-A8D8-5B8C08244A1B}" cxnId="{BD8AA9D7-E77A-44BA-A2C2-144AD20DEE32}"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20EACF52-843E-4760-B38D-B9270FBE62DE}" cxnId="{BD8AA9D7-E77A-44BA-A2C2-144AD20DEE32}"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070FBF2-20EC-4060-9BE3-B9A8318F982B}">
      <dgm:prSet phldrT="[文本]" custT="1"/>
      <dgm:spPr/>
      <dgm:t>
        <a:bodyPr/>
        <a:lstStyle/>
        <a:p>
          <a:r>
            <a:rPr lang="zh-CN" altLang="en-US" sz="1800" b="1" dirty="0">
              <a:latin typeface="微软雅黑" panose="020B0503020204020204" pitchFamily="34" charset="-122"/>
              <a:ea typeface="微软雅黑" panose="020B0503020204020204" pitchFamily="34" charset="-122"/>
            </a:rPr>
            <a:t>目录</a:t>
          </a:r>
        </a:p>
      </dgm:t>
    </dgm:pt>
    <dgm:pt modelId="{BA954F0F-B6E1-41D9-82BA-208152FE4CDC}" cxnId="{124B78E3-58A3-4388-9BEE-2F03A307F60D}"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9F3430F-4601-48D2-9CE2-E630CD6EA9B7}" cxnId="{124B78E3-58A3-4388-9BEE-2F03A307F60D}"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641EBC0-C691-486A-82EA-E26B26FABF61}">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正文</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0F9A880E-856D-4DC0-8D27-1C188DE6DCA9}" cxnId="{F6E7FFBC-B6D7-4D98-AF35-9FEDD18E1574}"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1FAA50C-1CDA-4D72-812C-FAFD6A4A9400}" cxnId="{F6E7FFBC-B6D7-4D98-AF35-9FEDD18E1574}"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816AC99B-ED82-410A-9AAE-8D36B4120EAC}">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致谢</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6B7838AE-72A5-4F66-9F5D-C54197E45440}" cxnId="{C3CF7A5F-BD98-45C9-861C-A80A817B55F7}"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721D2D8-FD89-4A1D-AEF5-264BDDD2D248}" cxnId="{C3CF7A5F-BD98-45C9-861C-A80A817B55F7}"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CE32B2FB-3968-4B9B-A9FC-D8086577F8DA}">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参考文献</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3F30A292-4EE2-467C-AA10-82E64E93FD9F}" cxnId="{93EA8EF1-61E5-4525-8171-868B6E3D73CD}"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EBBF9E1-7113-4767-BFE7-7F58D76E6EF7}" cxnId="{93EA8EF1-61E5-4525-8171-868B6E3D73CD}"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1F6964F-88F4-4741-A638-72F4F1C4F6D6}">
      <dgm:prSet phldr="0" custT="1"/>
      <dgm:spPr>
        <a:solidFill>
          <a:schemeClr val="bg1">
            <a:lumMod val="85000"/>
          </a:schemeClr>
        </a:solidFill>
      </dgm:spPr>
      <dgm:t>
        <a:bodyPr vert="horz" wrap="square"/>
        <a:lstStyle/>
        <a:p>
          <a:pPr>
            <a:lnSpc>
              <a:spcPct val="100000"/>
            </a:lnSpc>
            <a:spcBef>
              <a:spcPct val="0"/>
            </a:spcBef>
            <a:spcAft>
              <a:spcPct val="35000"/>
            </a:spcAft>
          </a:pPr>
          <a:r>
            <a:rPr lang="zh-CN" altLang="en-US" sz="18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6B69ECA1-5C76-4DB5-B57D-0CD72091BA8B}" cxnId="{FAE57F77-D291-45DC-B46F-3BFCF6224AF9}"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6033DBF-D806-4213-AB16-3E8AEDD9CFCA}" cxnId="{FAE57F77-D291-45DC-B46F-3BFCF6224AF9}"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E84AFAD6-245B-4C8D-A0FE-BC459E4452D8}" type="pres">
      <dgm:prSet presAssocID="{390CA737-37C8-4282-8E19-7E09BA3CF6DE}" presName="Name0" presStyleCnt="0">
        <dgm:presLayoutVars>
          <dgm:dir/>
          <dgm:animLvl val="lvl"/>
          <dgm:resizeHandles val="exact"/>
        </dgm:presLayoutVars>
      </dgm:prSet>
      <dgm:spPr/>
      <dgm:t>
        <a:bodyPr/>
        <a:lstStyle/>
        <a:p>
          <a:endParaRPr lang="zh-CN" altLang="en-US"/>
        </a:p>
      </dgm:t>
    </dgm:pt>
    <dgm:pt modelId="{ADB10A62-2F2B-4B20-8DBE-ECA31C59B8F2}" type="pres">
      <dgm:prSet presAssocID="{1137ED97-C0F3-4F92-9E32-0E08161F099D}" presName="parTxOnly" presStyleLbl="node1" presStyleIdx="0" presStyleCnt="7">
        <dgm:presLayoutVars>
          <dgm:chMax val="0"/>
          <dgm:chPref val="0"/>
          <dgm:bulletEnabled val="1"/>
        </dgm:presLayoutVars>
      </dgm:prSet>
      <dgm:spPr/>
      <dgm:t>
        <a:bodyPr/>
        <a:lstStyle/>
        <a:p>
          <a:endParaRPr lang="zh-CN" altLang="en-US"/>
        </a:p>
      </dgm:t>
    </dgm:pt>
    <dgm:pt modelId="{F45F7DF9-F1D5-4F32-922A-E47AFEC89BDA}" type="pres">
      <dgm:prSet presAssocID="{AE2F1324-F0C5-4FCF-8A9C-43872F955E45}" presName="parTxOnlySpace" presStyleCnt="0"/>
      <dgm:spPr/>
    </dgm:pt>
    <dgm:pt modelId="{F442949F-FED7-454B-8878-3484C2834557}" type="pres">
      <dgm:prSet presAssocID="{FF260323-86E2-4355-80E0-2E7BB6873251}" presName="parTxOnly" presStyleLbl="node1" presStyleIdx="1" presStyleCnt="7">
        <dgm:presLayoutVars>
          <dgm:chMax val="0"/>
          <dgm:chPref val="0"/>
          <dgm:bulletEnabled val="1"/>
        </dgm:presLayoutVars>
      </dgm:prSet>
      <dgm:spPr/>
      <dgm:t>
        <a:bodyPr/>
        <a:lstStyle/>
        <a:p>
          <a:endParaRPr lang="zh-CN" altLang="en-US"/>
        </a:p>
      </dgm:t>
    </dgm:pt>
    <dgm:pt modelId="{A6F9E454-8BCF-4437-AC0D-98CD817967C0}" type="pres">
      <dgm:prSet presAssocID="{20EACF52-843E-4760-B38D-B9270FBE62DE}" presName="parTxOnlySpace" presStyleCnt="0"/>
      <dgm:spPr/>
    </dgm:pt>
    <dgm:pt modelId="{5BC66929-BB44-4540-89AD-900F6BAA3D5A}" type="pres">
      <dgm:prSet presAssocID="{7070FBF2-20EC-4060-9BE3-B9A8318F982B}" presName="parTxOnly" presStyleLbl="node1" presStyleIdx="2" presStyleCnt="7">
        <dgm:presLayoutVars>
          <dgm:chMax val="0"/>
          <dgm:chPref val="0"/>
          <dgm:bulletEnabled val="1"/>
        </dgm:presLayoutVars>
      </dgm:prSet>
      <dgm:spPr/>
      <dgm:t>
        <a:bodyPr/>
        <a:lstStyle/>
        <a:p>
          <a:endParaRPr lang="zh-CN" altLang="en-US"/>
        </a:p>
      </dgm:t>
    </dgm:pt>
    <dgm:pt modelId="{8CC469F6-9778-42DB-A225-275A7E80A004}" type="pres">
      <dgm:prSet presAssocID="{09F3430F-4601-48D2-9CE2-E630CD6EA9B7}" presName="parTxOnlySpace" presStyleCnt="0"/>
      <dgm:spPr/>
    </dgm:pt>
    <dgm:pt modelId="{E477817B-542D-431C-9A5D-463AB5C7AF69}" type="pres">
      <dgm:prSet presAssocID="{A641EBC0-C691-486A-82EA-E26B26FABF61}" presName="parTxOnly" presStyleLbl="node1" presStyleIdx="3" presStyleCnt="7">
        <dgm:presLayoutVars>
          <dgm:chMax val="0"/>
          <dgm:chPref val="0"/>
          <dgm:bulletEnabled val="1"/>
        </dgm:presLayoutVars>
      </dgm:prSet>
      <dgm:spPr/>
      <dgm:t>
        <a:bodyPr/>
        <a:lstStyle/>
        <a:p>
          <a:endParaRPr lang="zh-CN" altLang="en-US"/>
        </a:p>
      </dgm:t>
    </dgm:pt>
    <dgm:pt modelId="{48A79109-635C-4784-B387-931F42DB0491}" type="pres">
      <dgm:prSet presAssocID="{71FAA50C-1CDA-4D72-812C-FAFD6A4A9400}" presName="parTxOnlySpace" presStyleCnt="0"/>
      <dgm:spPr/>
    </dgm:pt>
    <dgm:pt modelId="{FE9E26FE-5B76-4CA4-99F8-F7D40189D376}" type="pres">
      <dgm:prSet presAssocID="{816AC99B-ED82-410A-9AAE-8D36B4120EAC}" presName="parTxOnly" presStyleLbl="node1" presStyleIdx="4" presStyleCnt="7">
        <dgm:presLayoutVars>
          <dgm:chMax val="0"/>
          <dgm:chPref val="0"/>
          <dgm:bulletEnabled val="1"/>
        </dgm:presLayoutVars>
      </dgm:prSet>
      <dgm:spPr/>
      <dgm:t>
        <a:bodyPr/>
        <a:lstStyle/>
        <a:p>
          <a:endParaRPr lang="zh-CN" altLang="en-US"/>
        </a:p>
      </dgm:t>
    </dgm:pt>
    <dgm:pt modelId="{1B3E4D0B-76DD-4EB3-9BC8-BD9A866C7DB1}" type="pres">
      <dgm:prSet presAssocID="{A721D2D8-FD89-4A1D-AEF5-264BDDD2D248}" presName="parTxOnlySpace" presStyleCnt="0"/>
      <dgm:spPr/>
    </dgm:pt>
    <dgm:pt modelId="{7E55105D-F9E9-490B-A2A7-B272EA57E502}" type="pres">
      <dgm:prSet presAssocID="{CE32B2FB-3968-4B9B-A9FC-D8086577F8DA}" presName="parTxOnly" presStyleLbl="node1" presStyleIdx="5" presStyleCnt="7">
        <dgm:presLayoutVars>
          <dgm:chMax val="0"/>
          <dgm:chPref val="0"/>
          <dgm:bulletEnabled val="1"/>
        </dgm:presLayoutVars>
      </dgm:prSet>
      <dgm:spPr/>
      <dgm:t>
        <a:bodyPr/>
        <a:lstStyle/>
        <a:p>
          <a:endParaRPr lang="zh-CN" altLang="en-US"/>
        </a:p>
      </dgm:t>
    </dgm:pt>
    <dgm:pt modelId="{40593297-0682-4734-9071-2702AB4DECA3}" type="pres">
      <dgm:prSet presAssocID="{0EBBF9E1-7113-4767-BFE7-7F58D76E6EF7}" presName="parTxOnlySpace" presStyleCnt="0"/>
      <dgm:spPr/>
    </dgm:pt>
    <dgm:pt modelId="{F9409091-B4E7-4BA9-8CC5-7BE3C01892B9}" type="pres">
      <dgm:prSet presAssocID="{01F6964F-88F4-4741-A638-72F4F1C4F6D6}" presName="parTxOnly" presStyleLbl="node1" presStyleIdx="6" presStyleCnt="7">
        <dgm:presLayoutVars>
          <dgm:chMax val="0"/>
          <dgm:chPref val="0"/>
          <dgm:bulletEnabled val="1"/>
        </dgm:presLayoutVars>
      </dgm:prSet>
      <dgm:spPr/>
      <dgm:t>
        <a:bodyPr/>
        <a:lstStyle/>
        <a:p>
          <a:endParaRPr lang="zh-CN" altLang="en-US"/>
        </a:p>
      </dgm:t>
    </dgm:pt>
  </dgm:ptLst>
  <dgm:cxnLst>
    <dgm:cxn modelId="{4CC03494-2B90-4505-970C-08B1799C828D}" type="presOf" srcId="{A641EBC0-C691-486A-82EA-E26B26FABF61}" destId="{E477817B-542D-431C-9A5D-463AB5C7AF69}" srcOrd="0" destOrd="0" presId="urn:microsoft.com/office/officeart/2005/8/layout/chevron1"/>
    <dgm:cxn modelId="{93EA8EF1-61E5-4525-8171-868B6E3D73CD}" srcId="{390CA737-37C8-4282-8E19-7E09BA3CF6DE}" destId="{CE32B2FB-3968-4B9B-A9FC-D8086577F8DA}" srcOrd="5" destOrd="0" parTransId="{3F30A292-4EE2-467C-AA10-82E64E93FD9F}" sibTransId="{0EBBF9E1-7113-4767-BFE7-7F58D76E6EF7}"/>
    <dgm:cxn modelId="{43BC29E7-6742-44DF-A24F-893231B3EF1B}" type="presOf" srcId="{1137ED97-C0F3-4F92-9E32-0E08161F099D}" destId="{ADB10A62-2F2B-4B20-8DBE-ECA31C59B8F2}" srcOrd="0" destOrd="0" presId="urn:microsoft.com/office/officeart/2005/8/layout/chevron1"/>
    <dgm:cxn modelId="{C3CF7A5F-BD98-45C9-861C-A80A817B55F7}" srcId="{390CA737-37C8-4282-8E19-7E09BA3CF6DE}" destId="{816AC99B-ED82-410A-9AAE-8D36B4120EAC}" srcOrd="4" destOrd="0" parTransId="{6B7838AE-72A5-4F66-9F5D-C54197E45440}" sibTransId="{A721D2D8-FD89-4A1D-AEF5-264BDDD2D248}"/>
    <dgm:cxn modelId="{47C64569-BE30-4D0F-8B61-9FD6E1AFA45B}" type="presOf" srcId="{01F6964F-88F4-4741-A638-72F4F1C4F6D6}" destId="{F9409091-B4E7-4BA9-8CC5-7BE3C01892B9}" srcOrd="0" destOrd="0" presId="urn:microsoft.com/office/officeart/2005/8/layout/chevron1"/>
    <dgm:cxn modelId="{2683486D-B170-48DE-980A-9898E6D52DEA}" type="presOf" srcId="{7070FBF2-20EC-4060-9BE3-B9A8318F982B}" destId="{5BC66929-BB44-4540-89AD-900F6BAA3D5A}" srcOrd="0" destOrd="0" presId="urn:microsoft.com/office/officeart/2005/8/layout/chevron1"/>
    <dgm:cxn modelId="{B6A1E4B7-5DCA-438B-B413-F5B471D9EB3C}" type="presOf" srcId="{390CA737-37C8-4282-8E19-7E09BA3CF6DE}" destId="{E84AFAD6-245B-4C8D-A0FE-BC459E4452D8}" srcOrd="0" destOrd="0" presId="urn:microsoft.com/office/officeart/2005/8/layout/chevron1"/>
    <dgm:cxn modelId="{A1AB62E6-03F1-4D8D-A415-27BE2C3C9382}" type="presOf" srcId="{FF260323-86E2-4355-80E0-2E7BB6873251}" destId="{F442949F-FED7-454B-8878-3484C2834557}" srcOrd="0" destOrd="0" presId="urn:microsoft.com/office/officeart/2005/8/layout/chevron1"/>
    <dgm:cxn modelId="{F6E7FFBC-B6D7-4D98-AF35-9FEDD18E1574}" srcId="{390CA737-37C8-4282-8E19-7E09BA3CF6DE}" destId="{A641EBC0-C691-486A-82EA-E26B26FABF61}" srcOrd="3" destOrd="0" parTransId="{0F9A880E-856D-4DC0-8D27-1C188DE6DCA9}" sibTransId="{71FAA50C-1CDA-4D72-812C-FAFD6A4A9400}"/>
    <dgm:cxn modelId="{BD8AA9D7-E77A-44BA-A2C2-144AD20DEE32}" srcId="{390CA737-37C8-4282-8E19-7E09BA3CF6DE}" destId="{FF260323-86E2-4355-80E0-2E7BB6873251}" srcOrd="1" destOrd="0" parTransId="{419F2693-97B0-4040-A8D8-5B8C08244A1B}" sibTransId="{20EACF52-843E-4760-B38D-B9270FBE62DE}"/>
    <dgm:cxn modelId="{701C74A9-CECE-4158-A0B5-7992A69949F5}" srcId="{390CA737-37C8-4282-8E19-7E09BA3CF6DE}" destId="{1137ED97-C0F3-4F92-9E32-0E08161F099D}" srcOrd="0" destOrd="0" parTransId="{D95F9F4A-39E5-4923-9FC3-1ED14BE26F07}" sibTransId="{AE2F1324-F0C5-4FCF-8A9C-43872F955E45}"/>
    <dgm:cxn modelId="{84262701-9A88-4226-9D41-A46F524FAE59}" type="presOf" srcId="{CE32B2FB-3968-4B9B-A9FC-D8086577F8DA}" destId="{7E55105D-F9E9-490B-A2A7-B272EA57E502}" srcOrd="0" destOrd="0" presId="urn:microsoft.com/office/officeart/2005/8/layout/chevron1"/>
    <dgm:cxn modelId="{C3894C8A-A647-407F-9A7B-7864D7175941}" type="presOf" srcId="{816AC99B-ED82-410A-9AAE-8D36B4120EAC}" destId="{FE9E26FE-5B76-4CA4-99F8-F7D40189D376}" srcOrd="0" destOrd="0" presId="urn:microsoft.com/office/officeart/2005/8/layout/chevron1"/>
    <dgm:cxn modelId="{124B78E3-58A3-4388-9BEE-2F03A307F60D}" srcId="{390CA737-37C8-4282-8E19-7E09BA3CF6DE}" destId="{7070FBF2-20EC-4060-9BE3-B9A8318F982B}" srcOrd="2" destOrd="0" parTransId="{BA954F0F-B6E1-41D9-82BA-208152FE4CDC}" sibTransId="{09F3430F-4601-48D2-9CE2-E630CD6EA9B7}"/>
    <dgm:cxn modelId="{FAE57F77-D291-45DC-B46F-3BFCF6224AF9}" srcId="{390CA737-37C8-4282-8E19-7E09BA3CF6DE}" destId="{01F6964F-88F4-4741-A638-72F4F1C4F6D6}" srcOrd="6" destOrd="0" parTransId="{6B69ECA1-5C76-4DB5-B57D-0CD72091BA8B}" sibTransId="{06033DBF-D806-4213-AB16-3E8AEDD9CFCA}"/>
    <dgm:cxn modelId="{CFDB642F-E36A-4CCE-8A9B-3F160C722205}" type="presParOf" srcId="{E84AFAD6-245B-4C8D-A0FE-BC459E4452D8}" destId="{ADB10A62-2F2B-4B20-8DBE-ECA31C59B8F2}" srcOrd="0" destOrd="0" presId="urn:microsoft.com/office/officeart/2005/8/layout/chevron1"/>
    <dgm:cxn modelId="{30691A79-DCE8-4A88-B68D-F1A53459DA0D}" type="presParOf" srcId="{E84AFAD6-245B-4C8D-A0FE-BC459E4452D8}" destId="{F45F7DF9-F1D5-4F32-922A-E47AFEC89BDA}" srcOrd="1" destOrd="0" presId="urn:microsoft.com/office/officeart/2005/8/layout/chevron1"/>
    <dgm:cxn modelId="{5C75A5D9-03B0-4CB7-A59B-CACB74C8C36E}" type="presParOf" srcId="{E84AFAD6-245B-4C8D-A0FE-BC459E4452D8}" destId="{F442949F-FED7-454B-8878-3484C2834557}" srcOrd="2" destOrd="0" presId="urn:microsoft.com/office/officeart/2005/8/layout/chevron1"/>
    <dgm:cxn modelId="{BB2DEBA4-CCB2-4E36-A59C-B6EC93B29450}" type="presParOf" srcId="{E84AFAD6-245B-4C8D-A0FE-BC459E4452D8}" destId="{A6F9E454-8BCF-4437-AC0D-98CD817967C0}" srcOrd="3" destOrd="0" presId="urn:microsoft.com/office/officeart/2005/8/layout/chevron1"/>
    <dgm:cxn modelId="{12F41FE4-12BE-4914-A982-C0EF1090F19D}" type="presParOf" srcId="{E84AFAD6-245B-4C8D-A0FE-BC459E4452D8}" destId="{5BC66929-BB44-4540-89AD-900F6BAA3D5A}" srcOrd="4" destOrd="0" presId="urn:microsoft.com/office/officeart/2005/8/layout/chevron1"/>
    <dgm:cxn modelId="{92CEB9B3-957A-4218-A1CA-E35A881B2AFB}" type="presParOf" srcId="{E84AFAD6-245B-4C8D-A0FE-BC459E4452D8}" destId="{8CC469F6-9778-42DB-A225-275A7E80A004}" srcOrd="5" destOrd="0" presId="urn:microsoft.com/office/officeart/2005/8/layout/chevron1"/>
    <dgm:cxn modelId="{422BBCF1-BEDD-409E-8A0A-7DD48FEB67FE}" type="presParOf" srcId="{E84AFAD6-245B-4C8D-A0FE-BC459E4452D8}" destId="{E477817B-542D-431C-9A5D-463AB5C7AF69}" srcOrd="6" destOrd="0" presId="urn:microsoft.com/office/officeart/2005/8/layout/chevron1"/>
    <dgm:cxn modelId="{10D80523-E968-4C19-A4AF-595E823AB934}" type="presParOf" srcId="{E84AFAD6-245B-4C8D-A0FE-BC459E4452D8}" destId="{48A79109-635C-4784-B387-931F42DB0491}" srcOrd="7" destOrd="0" presId="urn:microsoft.com/office/officeart/2005/8/layout/chevron1"/>
    <dgm:cxn modelId="{FFA6FEC5-659A-448C-8818-21A4ED88483C}" type="presParOf" srcId="{E84AFAD6-245B-4C8D-A0FE-BC459E4452D8}" destId="{FE9E26FE-5B76-4CA4-99F8-F7D40189D376}" srcOrd="8" destOrd="0" presId="urn:microsoft.com/office/officeart/2005/8/layout/chevron1"/>
    <dgm:cxn modelId="{632ADC43-8711-49C8-8E0E-8B2F51718632}" type="presParOf" srcId="{E84AFAD6-245B-4C8D-A0FE-BC459E4452D8}" destId="{1B3E4D0B-76DD-4EB3-9BC8-BD9A866C7DB1}" srcOrd="9" destOrd="0" presId="urn:microsoft.com/office/officeart/2005/8/layout/chevron1"/>
    <dgm:cxn modelId="{5BC23D12-4016-442A-9A51-5623728F80C5}" type="presParOf" srcId="{E84AFAD6-245B-4C8D-A0FE-BC459E4452D8}" destId="{7E55105D-F9E9-490B-A2A7-B272EA57E502}" srcOrd="10" destOrd="0" presId="urn:microsoft.com/office/officeart/2005/8/layout/chevron1"/>
    <dgm:cxn modelId="{0551FB8D-7B26-4F29-B0D8-4F830C29F11C}" type="presParOf" srcId="{E84AFAD6-245B-4C8D-A0FE-BC459E4452D8}" destId="{40593297-0682-4734-9071-2702AB4DECA3}" srcOrd="11" destOrd="0" presId="urn:microsoft.com/office/officeart/2005/8/layout/chevron1"/>
    <dgm:cxn modelId="{D55C861F-EDAE-4A7C-8F3D-F023444F811E}" type="presParOf" srcId="{E84AFAD6-245B-4C8D-A0FE-BC459E4452D8}" destId="{F9409091-B4E7-4BA9-8CC5-7BE3C01892B9}" srcOrd="12"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90CA737-37C8-4282-8E19-7E09BA3CF6DE}" type="doc">
      <dgm:prSet loTypeId="urn:microsoft.com/office/officeart/2005/8/layout/chevron1" loCatId="process" qsTypeId="urn:microsoft.com/office/officeart/2005/8/quickstyle/simple5#7" qsCatId="simple" csTypeId="urn:microsoft.com/office/officeart/2005/8/colors/accent5_2#7" csCatId="accent5" phldr="1"/>
      <dgm:spPr/>
      <dgm:t>
        <a:bodyPr/>
        <a:lstStyle/>
        <a:p>
          <a:endParaRPr lang="zh-CN" altLang="en-US"/>
        </a:p>
      </dgm:t>
    </dgm:pt>
    <dgm:pt modelId="{1137ED97-C0F3-4F92-9E32-0E08161F099D}">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封面</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D95F9F4A-39E5-4923-9FC3-1ED14BE26F07}" cxnId="{2A1EE159-B9D8-43C7-AFD0-E98CC1658003}"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E2F1324-F0C5-4FCF-8A9C-43872F955E45}" cxnId="{2A1EE159-B9D8-43C7-AFD0-E98CC1658003}"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FF260323-86E2-4355-80E0-2E7BB6873251}">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摘要</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419F2693-97B0-4040-A8D8-5B8C08244A1B}" cxnId="{64FD55A0-45D6-4410-97B7-800B45366AE5}"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20EACF52-843E-4760-B38D-B9270FBE62DE}" cxnId="{64FD55A0-45D6-4410-97B7-800B45366AE5}"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070FBF2-20EC-4060-9BE3-B9A8318F982B}">
      <dgm:prSet phldrT="[文本]" custT="1"/>
      <dgm:spPr>
        <a:solidFill>
          <a:schemeClr val="bg1">
            <a:lumMod val="85000"/>
          </a:schemeClr>
        </a:solidFill>
      </dgm:spPr>
      <dgm:t>
        <a:bodyPr/>
        <a:lstStyle/>
        <a:p>
          <a:r>
            <a:rPr lang="zh-CN" altLang="en-US" sz="1800" b="0" dirty="0">
              <a:solidFill>
                <a:schemeClr val="tx1"/>
              </a:solidFill>
              <a:latin typeface="微软雅黑" panose="020B0503020204020204" pitchFamily="34" charset="-122"/>
              <a:ea typeface="微软雅黑" panose="020B0503020204020204" pitchFamily="34" charset="-122"/>
            </a:rPr>
            <a:t>目录</a:t>
          </a:r>
        </a:p>
      </dgm:t>
    </dgm:pt>
    <dgm:pt modelId="{BA954F0F-B6E1-41D9-82BA-208152FE4CDC}" cxnId="{FA6316E5-2D2E-413D-AF9F-BC8E59B9C00E}"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9F3430F-4601-48D2-9CE2-E630CD6EA9B7}" cxnId="{FA6316E5-2D2E-413D-AF9F-BC8E59B9C00E}"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641EBC0-C691-486A-82EA-E26B26FABF61}">
      <dgm:prSet custT="1"/>
      <dgm:spPr/>
      <dgm:t>
        <a:bodyPr/>
        <a:lstStyle/>
        <a:p>
          <a:r>
            <a:rPr lang="zh-CN" altLang="en-US" sz="1800" b="1">
              <a:latin typeface="微软雅黑" panose="020B0503020204020204" pitchFamily="34" charset="-122"/>
              <a:ea typeface="微软雅黑" panose="020B0503020204020204" pitchFamily="34" charset="-122"/>
            </a:rPr>
            <a:t>正文</a:t>
          </a:r>
          <a:endParaRPr lang="zh-CN" altLang="en-US" sz="1800" b="1" dirty="0">
            <a:latin typeface="微软雅黑" panose="020B0503020204020204" pitchFamily="34" charset="-122"/>
            <a:ea typeface="微软雅黑" panose="020B0503020204020204" pitchFamily="34" charset="-122"/>
          </a:endParaRPr>
        </a:p>
      </dgm:t>
    </dgm:pt>
    <dgm:pt modelId="{0F9A880E-856D-4DC0-8D27-1C188DE6DCA9}" cxnId="{A8CCA3BD-D66D-4032-944D-0A1657272E51}"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1FAA50C-1CDA-4D72-812C-FAFD6A4A9400}" cxnId="{A8CCA3BD-D66D-4032-944D-0A1657272E51}"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816AC99B-ED82-410A-9AAE-8D36B4120EAC}">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致谢</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6B7838AE-72A5-4F66-9F5D-C54197E45440}" cxnId="{D0EF8FD8-6769-4112-8CF0-58C8EB934C92}"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721D2D8-FD89-4A1D-AEF5-264BDDD2D248}" cxnId="{D0EF8FD8-6769-4112-8CF0-58C8EB934C92}"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CE32B2FB-3968-4B9B-A9FC-D8086577F8DA}">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参考文献</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3F30A292-4EE2-467C-AA10-82E64E93FD9F}" cxnId="{293B10ED-EE96-4715-94F9-FCD943BD76A1}"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EBBF9E1-7113-4767-BFE7-7F58D76E6EF7}" cxnId="{293B10ED-EE96-4715-94F9-FCD943BD76A1}"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1F6964F-88F4-4741-A638-72F4F1C4F6D6}">
      <dgm:prSet phldr="0" custT="1"/>
      <dgm:spPr>
        <a:solidFill>
          <a:schemeClr val="bg1">
            <a:lumMod val="85000"/>
          </a:schemeClr>
        </a:solidFill>
      </dgm:spPr>
      <dgm:t>
        <a:bodyPr vert="horz" wrap="square"/>
        <a:lstStyle/>
        <a:p>
          <a:pPr>
            <a:lnSpc>
              <a:spcPct val="100000"/>
            </a:lnSpc>
            <a:spcBef>
              <a:spcPct val="0"/>
            </a:spcBef>
            <a:spcAft>
              <a:spcPct val="35000"/>
            </a:spcAft>
          </a:pPr>
          <a:r>
            <a:rPr lang="zh-CN" altLang="en-US" sz="18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6B69ECA1-5C76-4DB5-B57D-0CD72091BA8B}" cxnId="{789C59F4-AB1D-4DEF-A72F-7B49BA3553CD}"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6033DBF-D806-4213-AB16-3E8AEDD9CFCA}" cxnId="{789C59F4-AB1D-4DEF-A72F-7B49BA3553CD}"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E84AFAD6-245B-4C8D-A0FE-BC459E4452D8}" type="pres">
      <dgm:prSet presAssocID="{390CA737-37C8-4282-8E19-7E09BA3CF6DE}" presName="Name0" presStyleCnt="0">
        <dgm:presLayoutVars>
          <dgm:dir/>
          <dgm:animLvl val="lvl"/>
          <dgm:resizeHandles val="exact"/>
        </dgm:presLayoutVars>
      </dgm:prSet>
      <dgm:spPr/>
      <dgm:t>
        <a:bodyPr/>
        <a:lstStyle/>
        <a:p>
          <a:endParaRPr lang="zh-CN" altLang="en-US"/>
        </a:p>
      </dgm:t>
    </dgm:pt>
    <dgm:pt modelId="{ADB10A62-2F2B-4B20-8DBE-ECA31C59B8F2}" type="pres">
      <dgm:prSet presAssocID="{1137ED97-C0F3-4F92-9E32-0E08161F099D}" presName="parTxOnly" presStyleLbl="node1" presStyleIdx="0" presStyleCnt="7">
        <dgm:presLayoutVars>
          <dgm:chMax val="0"/>
          <dgm:chPref val="0"/>
          <dgm:bulletEnabled val="1"/>
        </dgm:presLayoutVars>
      </dgm:prSet>
      <dgm:spPr/>
      <dgm:t>
        <a:bodyPr/>
        <a:lstStyle/>
        <a:p>
          <a:endParaRPr lang="zh-CN" altLang="en-US"/>
        </a:p>
      </dgm:t>
    </dgm:pt>
    <dgm:pt modelId="{F45F7DF9-F1D5-4F32-922A-E47AFEC89BDA}" type="pres">
      <dgm:prSet presAssocID="{AE2F1324-F0C5-4FCF-8A9C-43872F955E45}" presName="parTxOnlySpace" presStyleCnt="0"/>
      <dgm:spPr/>
    </dgm:pt>
    <dgm:pt modelId="{F442949F-FED7-454B-8878-3484C2834557}" type="pres">
      <dgm:prSet presAssocID="{FF260323-86E2-4355-80E0-2E7BB6873251}" presName="parTxOnly" presStyleLbl="node1" presStyleIdx="1" presStyleCnt="7">
        <dgm:presLayoutVars>
          <dgm:chMax val="0"/>
          <dgm:chPref val="0"/>
          <dgm:bulletEnabled val="1"/>
        </dgm:presLayoutVars>
      </dgm:prSet>
      <dgm:spPr/>
      <dgm:t>
        <a:bodyPr/>
        <a:lstStyle/>
        <a:p>
          <a:endParaRPr lang="zh-CN" altLang="en-US"/>
        </a:p>
      </dgm:t>
    </dgm:pt>
    <dgm:pt modelId="{A6F9E454-8BCF-4437-AC0D-98CD817967C0}" type="pres">
      <dgm:prSet presAssocID="{20EACF52-843E-4760-B38D-B9270FBE62DE}" presName="parTxOnlySpace" presStyleCnt="0"/>
      <dgm:spPr/>
    </dgm:pt>
    <dgm:pt modelId="{5BC66929-BB44-4540-89AD-900F6BAA3D5A}" type="pres">
      <dgm:prSet presAssocID="{7070FBF2-20EC-4060-9BE3-B9A8318F982B}" presName="parTxOnly" presStyleLbl="node1" presStyleIdx="2" presStyleCnt="7">
        <dgm:presLayoutVars>
          <dgm:chMax val="0"/>
          <dgm:chPref val="0"/>
          <dgm:bulletEnabled val="1"/>
        </dgm:presLayoutVars>
      </dgm:prSet>
      <dgm:spPr/>
      <dgm:t>
        <a:bodyPr/>
        <a:lstStyle/>
        <a:p>
          <a:endParaRPr lang="zh-CN" altLang="en-US"/>
        </a:p>
      </dgm:t>
    </dgm:pt>
    <dgm:pt modelId="{8CC469F6-9778-42DB-A225-275A7E80A004}" type="pres">
      <dgm:prSet presAssocID="{09F3430F-4601-48D2-9CE2-E630CD6EA9B7}" presName="parTxOnlySpace" presStyleCnt="0"/>
      <dgm:spPr/>
    </dgm:pt>
    <dgm:pt modelId="{E477817B-542D-431C-9A5D-463AB5C7AF69}" type="pres">
      <dgm:prSet presAssocID="{A641EBC0-C691-486A-82EA-E26B26FABF61}" presName="parTxOnly" presStyleLbl="node1" presStyleIdx="3" presStyleCnt="7">
        <dgm:presLayoutVars>
          <dgm:chMax val="0"/>
          <dgm:chPref val="0"/>
          <dgm:bulletEnabled val="1"/>
        </dgm:presLayoutVars>
      </dgm:prSet>
      <dgm:spPr/>
      <dgm:t>
        <a:bodyPr/>
        <a:lstStyle/>
        <a:p>
          <a:endParaRPr lang="zh-CN" altLang="en-US"/>
        </a:p>
      </dgm:t>
    </dgm:pt>
    <dgm:pt modelId="{48A79109-635C-4784-B387-931F42DB0491}" type="pres">
      <dgm:prSet presAssocID="{71FAA50C-1CDA-4D72-812C-FAFD6A4A9400}" presName="parTxOnlySpace" presStyleCnt="0"/>
      <dgm:spPr/>
    </dgm:pt>
    <dgm:pt modelId="{FE9E26FE-5B76-4CA4-99F8-F7D40189D376}" type="pres">
      <dgm:prSet presAssocID="{816AC99B-ED82-410A-9AAE-8D36B4120EAC}" presName="parTxOnly" presStyleLbl="node1" presStyleIdx="4" presStyleCnt="7">
        <dgm:presLayoutVars>
          <dgm:chMax val="0"/>
          <dgm:chPref val="0"/>
          <dgm:bulletEnabled val="1"/>
        </dgm:presLayoutVars>
      </dgm:prSet>
      <dgm:spPr/>
      <dgm:t>
        <a:bodyPr/>
        <a:lstStyle/>
        <a:p>
          <a:endParaRPr lang="zh-CN" altLang="en-US"/>
        </a:p>
      </dgm:t>
    </dgm:pt>
    <dgm:pt modelId="{1B3E4D0B-76DD-4EB3-9BC8-BD9A866C7DB1}" type="pres">
      <dgm:prSet presAssocID="{A721D2D8-FD89-4A1D-AEF5-264BDDD2D248}" presName="parTxOnlySpace" presStyleCnt="0"/>
      <dgm:spPr/>
    </dgm:pt>
    <dgm:pt modelId="{7E55105D-F9E9-490B-A2A7-B272EA57E502}" type="pres">
      <dgm:prSet presAssocID="{CE32B2FB-3968-4B9B-A9FC-D8086577F8DA}" presName="parTxOnly" presStyleLbl="node1" presStyleIdx="5" presStyleCnt="7">
        <dgm:presLayoutVars>
          <dgm:chMax val="0"/>
          <dgm:chPref val="0"/>
          <dgm:bulletEnabled val="1"/>
        </dgm:presLayoutVars>
      </dgm:prSet>
      <dgm:spPr/>
      <dgm:t>
        <a:bodyPr/>
        <a:lstStyle/>
        <a:p>
          <a:endParaRPr lang="zh-CN" altLang="en-US"/>
        </a:p>
      </dgm:t>
    </dgm:pt>
    <dgm:pt modelId="{40593297-0682-4734-9071-2702AB4DECA3}" type="pres">
      <dgm:prSet presAssocID="{0EBBF9E1-7113-4767-BFE7-7F58D76E6EF7}" presName="parTxOnlySpace" presStyleCnt="0"/>
      <dgm:spPr/>
    </dgm:pt>
    <dgm:pt modelId="{F9409091-B4E7-4BA9-8CC5-7BE3C01892B9}" type="pres">
      <dgm:prSet presAssocID="{01F6964F-88F4-4741-A638-72F4F1C4F6D6}" presName="parTxOnly" presStyleLbl="node1" presStyleIdx="6" presStyleCnt="7">
        <dgm:presLayoutVars>
          <dgm:chMax val="0"/>
          <dgm:chPref val="0"/>
          <dgm:bulletEnabled val="1"/>
        </dgm:presLayoutVars>
      </dgm:prSet>
      <dgm:spPr/>
      <dgm:t>
        <a:bodyPr/>
        <a:lstStyle/>
        <a:p>
          <a:endParaRPr lang="zh-CN" altLang="en-US"/>
        </a:p>
      </dgm:t>
    </dgm:pt>
  </dgm:ptLst>
  <dgm:cxnLst>
    <dgm:cxn modelId="{FA6316E5-2D2E-413D-AF9F-BC8E59B9C00E}" srcId="{390CA737-37C8-4282-8E19-7E09BA3CF6DE}" destId="{7070FBF2-20EC-4060-9BE3-B9A8318F982B}" srcOrd="2" destOrd="0" parTransId="{BA954F0F-B6E1-41D9-82BA-208152FE4CDC}" sibTransId="{09F3430F-4601-48D2-9CE2-E630CD6EA9B7}"/>
    <dgm:cxn modelId="{95E9D1D8-445B-44FA-87C9-E36A20BF4AB7}" type="presOf" srcId="{816AC99B-ED82-410A-9AAE-8D36B4120EAC}" destId="{FE9E26FE-5B76-4CA4-99F8-F7D40189D376}" srcOrd="0" destOrd="0" presId="urn:microsoft.com/office/officeart/2005/8/layout/chevron1"/>
    <dgm:cxn modelId="{0DB94A28-3579-4D07-9E26-6F616A71B013}" type="presOf" srcId="{A641EBC0-C691-486A-82EA-E26B26FABF61}" destId="{E477817B-542D-431C-9A5D-463AB5C7AF69}" srcOrd="0" destOrd="0" presId="urn:microsoft.com/office/officeart/2005/8/layout/chevron1"/>
    <dgm:cxn modelId="{A8CCA3BD-D66D-4032-944D-0A1657272E51}" srcId="{390CA737-37C8-4282-8E19-7E09BA3CF6DE}" destId="{A641EBC0-C691-486A-82EA-E26B26FABF61}" srcOrd="3" destOrd="0" parTransId="{0F9A880E-856D-4DC0-8D27-1C188DE6DCA9}" sibTransId="{71FAA50C-1CDA-4D72-812C-FAFD6A4A9400}"/>
    <dgm:cxn modelId="{A288A299-2F23-4DA4-B1AF-E921C678E38C}" type="presOf" srcId="{FF260323-86E2-4355-80E0-2E7BB6873251}" destId="{F442949F-FED7-454B-8878-3484C2834557}" srcOrd="0" destOrd="0" presId="urn:microsoft.com/office/officeart/2005/8/layout/chevron1"/>
    <dgm:cxn modelId="{2A1EE159-B9D8-43C7-AFD0-E98CC1658003}" srcId="{390CA737-37C8-4282-8E19-7E09BA3CF6DE}" destId="{1137ED97-C0F3-4F92-9E32-0E08161F099D}" srcOrd="0" destOrd="0" parTransId="{D95F9F4A-39E5-4923-9FC3-1ED14BE26F07}" sibTransId="{AE2F1324-F0C5-4FCF-8A9C-43872F955E45}"/>
    <dgm:cxn modelId="{293B10ED-EE96-4715-94F9-FCD943BD76A1}" srcId="{390CA737-37C8-4282-8E19-7E09BA3CF6DE}" destId="{CE32B2FB-3968-4B9B-A9FC-D8086577F8DA}" srcOrd="5" destOrd="0" parTransId="{3F30A292-4EE2-467C-AA10-82E64E93FD9F}" sibTransId="{0EBBF9E1-7113-4767-BFE7-7F58D76E6EF7}"/>
    <dgm:cxn modelId="{8342BD1D-6A8D-47BC-9174-F0634793383E}" type="presOf" srcId="{CE32B2FB-3968-4B9B-A9FC-D8086577F8DA}" destId="{7E55105D-F9E9-490B-A2A7-B272EA57E502}" srcOrd="0" destOrd="0" presId="urn:microsoft.com/office/officeart/2005/8/layout/chevron1"/>
    <dgm:cxn modelId="{64FD55A0-45D6-4410-97B7-800B45366AE5}" srcId="{390CA737-37C8-4282-8E19-7E09BA3CF6DE}" destId="{FF260323-86E2-4355-80E0-2E7BB6873251}" srcOrd="1" destOrd="0" parTransId="{419F2693-97B0-4040-A8D8-5B8C08244A1B}" sibTransId="{20EACF52-843E-4760-B38D-B9270FBE62DE}"/>
    <dgm:cxn modelId="{789C59F4-AB1D-4DEF-A72F-7B49BA3553CD}" srcId="{390CA737-37C8-4282-8E19-7E09BA3CF6DE}" destId="{01F6964F-88F4-4741-A638-72F4F1C4F6D6}" srcOrd="6" destOrd="0" parTransId="{6B69ECA1-5C76-4DB5-B57D-0CD72091BA8B}" sibTransId="{06033DBF-D806-4213-AB16-3E8AEDD9CFCA}"/>
    <dgm:cxn modelId="{2FE42AB7-783C-4BD2-8D9F-C9B3231C55F9}" type="presOf" srcId="{7070FBF2-20EC-4060-9BE3-B9A8318F982B}" destId="{5BC66929-BB44-4540-89AD-900F6BAA3D5A}" srcOrd="0" destOrd="0" presId="urn:microsoft.com/office/officeart/2005/8/layout/chevron1"/>
    <dgm:cxn modelId="{2504749F-A365-44FE-B5BE-604B371CD305}" type="presOf" srcId="{01F6964F-88F4-4741-A638-72F4F1C4F6D6}" destId="{F9409091-B4E7-4BA9-8CC5-7BE3C01892B9}" srcOrd="0" destOrd="0" presId="urn:microsoft.com/office/officeart/2005/8/layout/chevron1"/>
    <dgm:cxn modelId="{D0EF8FD8-6769-4112-8CF0-58C8EB934C92}" srcId="{390CA737-37C8-4282-8E19-7E09BA3CF6DE}" destId="{816AC99B-ED82-410A-9AAE-8D36B4120EAC}" srcOrd="4" destOrd="0" parTransId="{6B7838AE-72A5-4F66-9F5D-C54197E45440}" sibTransId="{A721D2D8-FD89-4A1D-AEF5-264BDDD2D248}"/>
    <dgm:cxn modelId="{3B089458-1F15-46D2-9230-83744A79E019}" type="presOf" srcId="{1137ED97-C0F3-4F92-9E32-0E08161F099D}" destId="{ADB10A62-2F2B-4B20-8DBE-ECA31C59B8F2}" srcOrd="0" destOrd="0" presId="urn:microsoft.com/office/officeart/2005/8/layout/chevron1"/>
    <dgm:cxn modelId="{3B2CD9FF-E56C-4D95-9605-BDD2D0E827CC}" type="presOf" srcId="{390CA737-37C8-4282-8E19-7E09BA3CF6DE}" destId="{E84AFAD6-245B-4C8D-A0FE-BC459E4452D8}" srcOrd="0" destOrd="0" presId="urn:microsoft.com/office/officeart/2005/8/layout/chevron1"/>
    <dgm:cxn modelId="{A8BA4F82-788D-461D-B55D-4B026433A4BA}" type="presParOf" srcId="{E84AFAD6-245B-4C8D-A0FE-BC459E4452D8}" destId="{ADB10A62-2F2B-4B20-8DBE-ECA31C59B8F2}" srcOrd="0" destOrd="0" presId="urn:microsoft.com/office/officeart/2005/8/layout/chevron1"/>
    <dgm:cxn modelId="{BFC9D45C-A0E8-4190-8A92-B0B54A001E26}" type="presParOf" srcId="{E84AFAD6-245B-4C8D-A0FE-BC459E4452D8}" destId="{F45F7DF9-F1D5-4F32-922A-E47AFEC89BDA}" srcOrd="1" destOrd="0" presId="urn:microsoft.com/office/officeart/2005/8/layout/chevron1"/>
    <dgm:cxn modelId="{4EB686B9-A832-4C85-91DD-71CB60E83260}" type="presParOf" srcId="{E84AFAD6-245B-4C8D-A0FE-BC459E4452D8}" destId="{F442949F-FED7-454B-8878-3484C2834557}" srcOrd="2" destOrd="0" presId="urn:microsoft.com/office/officeart/2005/8/layout/chevron1"/>
    <dgm:cxn modelId="{76F80991-BC6D-4C79-BE59-2A0A4582D176}" type="presParOf" srcId="{E84AFAD6-245B-4C8D-A0FE-BC459E4452D8}" destId="{A6F9E454-8BCF-4437-AC0D-98CD817967C0}" srcOrd="3" destOrd="0" presId="urn:microsoft.com/office/officeart/2005/8/layout/chevron1"/>
    <dgm:cxn modelId="{7A65166B-03CD-4620-B253-1BB1E296353A}" type="presParOf" srcId="{E84AFAD6-245B-4C8D-A0FE-BC459E4452D8}" destId="{5BC66929-BB44-4540-89AD-900F6BAA3D5A}" srcOrd="4" destOrd="0" presId="urn:microsoft.com/office/officeart/2005/8/layout/chevron1"/>
    <dgm:cxn modelId="{4BFFC9E7-056C-4A09-B27D-C55F695BBF95}" type="presParOf" srcId="{E84AFAD6-245B-4C8D-A0FE-BC459E4452D8}" destId="{8CC469F6-9778-42DB-A225-275A7E80A004}" srcOrd="5" destOrd="0" presId="urn:microsoft.com/office/officeart/2005/8/layout/chevron1"/>
    <dgm:cxn modelId="{ECFEFEF5-1F9D-410E-B025-1DCE1D58B808}" type="presParOf" srcId="{E84AFAD6-245B-4C8D-A0FE-BC459E4452D8}" destId="{E477817B-542D-431C-9A5D-463AB5C7AF69}" srcOrd="6" destOrd="0" presId="urn:microsoft.com/office/officeart/2005/8/layout/chevron1"/>
    <dgm:cxn modelId="{6DBA8869-89B5-45A0-8158-CCE94A840CEC}" type="presParOf" srcId="{E84AFAD6-245B-4C8D-A0FE-BC459E4452D8}" destId="{48A79109-635C-4784-B387-931F42DB0491}" srcOrd="7" destOrd="0" presId="urn:microsoft.com/office/officeart/2005/8/layout/chevron1"/>
    <dgm:cxn modelId="{8880B934-7D4E-4E39-BA4D-7CFE67D9BF05}" type="presParOf" srcId="{E84AFAD6-245B-4C8D-A0FE-BC459E4452D8}" destId="{FE9E26FE-5B76-4CA4-99F8-F7D40189D376}" srcOrd="8" destOrd="0" presId="urn:microsoft.com/office/officeart/2005/8/layout/chevron1"/>
    <dgm:cxn modelId="{792C058B-8E81-41DA-A7E8-54ABA62D3350}" type="presParOf" srcId="{E84AFAD6-245B-4C8D-A0FE-BC459E4452D8}" destId="{1B3E4D0B-76DD-4EB3-9BC8-BD9A866C7DB1}" srcOrd="9" destOrd="0" presId="urn:microsoft.com/office/officeart/2005/8/layout/chevron1"/>
    <dgm:cxn modelId="{AF074BC0-C3D1-4A7B-BF6F-8E470B4D19DE}" type="presParOf" srcId="{E84AFAD6-245B-4C8D-A0FE-BC459E4452D8}" destId="{7E55105D-F9E9-490B-A2A7-B272EA57E502}" srcOrd="10" destOrd="0" presId="urn:microsoft.com/office/officeart/2005/8/layout/chevron1"/>
    <dgm:cxn modelId="{DFA9B44A-BE23-4D33-89F4-333DC1302FA6}" type="presParOf" srcId="{E84AFAD6-245B-4C8D-A0FE-BC459E4452D8}" destId="{40593297-0682-4734-9071-2702AB4DECA3}" srcOrd="11" destOrd="0" presId="urn:microsoft.com/office/officeart/2005/8/layout/chevron1"/>
    <dgm:cxn modelId="{128B9A87-BE13-4BAB-A830-5CEBCE122AE9}" type="presParOf" srcId="{E84AFAD6-245B-4C8D-A0FE-BC459E4452D8}" destId="{F9409091-B4E7-4BA9-8CC5-7BE3C01892B9}" srcOrd="12"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90CA737-37C8-4282-8E19-7E09BA3CF6DE}" type="doc">
      <dgm:prSet loTypeId="urn:microsoft.com/office/officeart/2005/8/layout/chevron1" loCatId="process" qsTypeId="urn:microsoft.com/office/officeart/2005/8/quickstyle/simple5#8" qsCatId="simple" csTypeId="urn:microsoft.com/office/officeart/2005/8/colors/accent5_2#8" csCatId="accent5" phldr="1"/>
      <dgm:spPr/>
      <dgm:t>
        <a:bodyPr/>
        <a:lstStyle/>
        <a:p>
          <a:endParaRPr lang="zh-CN" altLang="en-US"/>
        </a:p>
      </dgm:t>
    </dgm:pt>
    <dgm:pt modelId="{1137ED97-C0F3-4F92-9E32-0E08161F099D}">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封面</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D95F9F4A-39E5-4923-9FC3-1ED14BE26F07}" cxnId="{882BBF85-7A4F-4052-89DF-2E0862B67956}"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E2F1324-F0C5-4FCF-8A9C-43872F955E45}" cxnId="{882BBF85-7A4F-4052-89DF-2E0862B67956}"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FF260323-86E2-4355-80E0-2E7BB6873251}">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摘要</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419F2693-97B0-4040-A8D8-5B8C08244A1B}" cxnId="{4DCD7C7C-7EB7-4897-93C0-3948A76F0C89}"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20EACF52-843E-4760-B38D-B9270FBE62DE}" cxnId="{4DCD7C7C-7EB7-4897-93C0-3948A76F0C89}"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070FBF2-20EC-4060-9BE3-B9A8318F982B}">
      <dgm:prSet phldrT="[文本]" custT="1"/>
      <dgm:spPr>
        <a:solidFill>
          <a:schemeClr val="bg1">
            <a:lumMod val="85000"/>
          </a:schemeClr>
        </a:solidFill>
      </dgm:spPr>
      <dgm:t>
        <a:bodyPr/>
        <a:lstStyle/>
        <a:p>
          <a:r>
            <a:rPr lang="zh-CN" altLang="en-US" sz="1800" b="0" dirty="0">
              <a:solidFill>
                <a:schemeClr val="tx1"/>
              </a:solidFill>
              <a:latin typeface="微软雅黑" panose="020B0503020204020204" pitchFamily="34" charset="-122"/>
              <a:ea typeface="微软雅黑" panose="020B0503020204020204" pitchFamily="34" charset="-122"/>
            </a:rPr>
            <a:t>目录</a:t>
          </a:r>
        </a:p>
      </dgm:t>
    </dgm:pt>
    <dgm:pt modelId="{BA954F0F-B6E1-41D9-82BA-208152FE4CDC}" cxnId="{69CD481D-AB4E-40EA-B953-8634680DF1FB}"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9F3430F-4601-48D2-9CE2-E630CD6EA9B7}" cxnId="{69CD481D-AB4E-40EA-B953-8634680DF1FB}"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641EBC0-C691-486A-82EA-E26B26FABF61}">
      <dgm:prSet custT="1"/>
      <dgm:spPr/>
      <dgm:t>
        <a:bodyPr/>
        <a:lstStyle/>
        <a:p>
          <a:r>
            <a:rPr lang="zh-CN" altLang="en-US" sz="1800" b="1">
              <a:latin typeface="微软雅黑" panose="020B0503020204020204" pitchFamily="34" charset="-122"/>
              <a:ea typeface="微软雅黑" panose="020B0503020204020204" pitchFamily="34" charset="-122"/>
            </a:rPr>
            <a:t>正文</a:t>
          </a:r>
          <a:endParaRPr lang="zh-CN" altLang="en-US" sz="1800" b="1" dirty="0">
            <a:latin typeface="微软雅黑" panose="020B0503020204020204" pitchFamily="34" charset="-122"/>
            <a:ea typeface="微软雅黑" panose="020B0503020204020204" pitchFamily="34" charset="-122"/>
          </a:endParaRPr>
        </a:p>
      </dgm:t>
    </dgm:pt>
    <dgm:pt modelId="{0F9A880E-856D-4DC0-8D27-1C188DE6DCA9}" cxnId="{90BF15A8-3AE6-42E8-8861-BE2775607104}"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1FAA50C-1CDA-4D72-812C-FAFD6A4A9400}" cxnId="{90BF15A8-3AE6-42E8-8861-BE2775607104}"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816AC99B-ED82-410A-9AAE-8D36B4120EAC}">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致谢</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6B7838AE-72A5-4F66-9F5D-C54197E45440}" cxnId="{1F14F6FD-DE55-4140-BEF4-6E9467C1DCFD}"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721D2D8-FD89-4A1D-AEF5-264BDDD2D248}" cxnId="{1F14F6FD-DE55-4140-BEF4-6E9467C1DCFD}"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CE32B2FB-3968-4B9B-A9FC-D8086577F8DA}">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参考文献</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3F30A292-4EE2-467C-AA10-82E64E93FD9F}" cxnId="{9EE45EBF-40ED-4882-ADFF-6B86C1B2E1F0}"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EBBF9E1-7113-4767-BFE7-7F58D76E6EF7}" cxnId="{9EE45EBF-40ED-4882-ADFF-6B86C1B2E1F0}"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1F6964F-88F4-4741-A638-72F4F1C4F6D6}">
      <dgm:prSet phldr="0" custT="1"/>
      <dgm:spPr>
        <a:solidFill>
          <a:schemeClr val="bg1">
            <a:lumMod val="85000"/>
          </a:schemeClr>
        </a:solidFill>
      </dgm:spPr>
      <dgm:t>
        <a:bodyPr vert="horz" wrap="square"/>
        <a:lstStyle/>
        <a:p>
          <a:pPr>
            <a:lnSpc>
              <a:spcPct val="100000"/>
            </a:lnSpc>
            <a:spcBef>
              <a:spcPct val="0"/>
            </a:spcBef>
            <a:spcAft>
              <a:spcPct val="35000"/>
            </a:spcAft>
          </a:pPr>
          <a:r>
            <a:rPr lang="zh-CN" altLang="en-US" sz="18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6B69ECA1-5C76-4DB5-B57D-0CD72091BA8B}" cxnId="{15A1ECD2-BEFE-4252-B453-61BF2AECB577}"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6033DBF-D806-4213-AB16-3E8AEDD9CFCA}" cxnId="{15A1ECD2-BEFE-4252-B453-61BF2AECB577}"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E84AFAD6-245B-4C8D-A0FE-BC459E4452D8}" type="pres">
      <dgm:prSet presAssocID="{390CA737-37C8-4282-8E19-7E09BA3CF6DE}" presName="Name0" presStyleCnt="0">
        <dgm:presLayoutVars>
          <dgm:dir/>
          <dgm:animLvl val="lvl"/>
          <dgm:resizeHandles val="exact"/>
        </dgm:presLayoutVars>
      </dgm:prSet>
      <dgm:spPr/>
      <dgm:t>
        <a:bodyPr/>
        <a:lstStyle/>
        <a:p>
          <a:endParaRPr lang="zh-CN" altLang="en-US"/>
        </a:p>
      </dgm:t>
    </dgm:pt>
    <dgm:pt modelId="{ADB10A62-2F2B-4B20-8DBE-ECA31C59B8F2}" type="pres">
      <dgm:prSet presAssocID="{1137ED97-C0F3-4F92-9E32-0E08161F099D}" presName="parTxOnly" presStyleLbl="node1" presStyleIdx="0" presStyleCnt="7">
        <dgm:presLayoutVars>
          <dgm:chMax val="0"/>
          <dgm:chPref val="0"/>
          <dgm:bulletEnabled val="1"/>
        </dgm:presLayoutVars>
      </dgm:prSet>
      <dgm:spPr/>
      <dgm:t>
        <a:bodyPr/>
        <a:lstStyle/>
        <a:p>
          <a:endParaRPr lang="zh-CN" altLang="en-US"/>
        </a:p>
      </dgm:t>
    </dgm:pt>
    <dgm:pt modelId="{F45F7DF9-F1D5-4F32-922A-E47AFEC89BDA}" type="pres">
      <dgm:prSet presAssocID="{AE2F1324-F0C5-4FCF-8A9C-43872F955E45}" presName="parTxOnlySpace" presStyleCnt="0"/>
      <dgm:spPr/>
    </dgm:pt>
    <dgm:pt modelId="{F442949F-FED7-454B-8878-3484C2834557}" type="pres">
      <dgm:prSet presAssocID="{FF260323-86E2-4355-80E0-2E7BB6873251}" presName="parTxOnly" presStyleLbl="node1" presStyleIdx="1" presStyleCnt="7">
        <dgm:presLayoutVars>
          <dgm:chMax val="0"/>
          <dgm:chPref val="0"/>
          <dgm:bulletEnabled val="1"/>
        </dgm:presLayoutVars>
      </dgm:prSet>
      <dgm:spPr/>
      <dgm:t>
        <a:bodyPr/>
        <a:lstStyle/>
        <a:p>
          <a:endParaRPr lang="zh-CN" altLang="en-US"/>
        </a:p>
      </dgm:t>
    </dgm:pt>
    <dgm:pt modelId="{A6F9E454-8BCF-4437-AC0D-98CD817967C0}" type="pres">
      <dgm:prSet presAssocID="{20EACF52-843E-4760-B38D-B9270FBE62DE}" presName="parTxOnlySpace" presStyleCnt="0"/>
      <dgm:spPr/>
    </dgm:pt>
    <dgm:pt modelId="{5BC66929-BB44-4540-89AD-900F6BAA3D5A}" type="pres">
      <dgm:prSet presAssocID="{7070FBF2-20EC-4060-9BE3-B9A8318F982B}" presName="parTxOnly" presStyleLbl="node1" presStyleIdx="2" presStyleCnt="7">
        <dgm:presLayoutVars>
          <dgm:chMax val="0"/>
          <dgm:chPref val="0"/>
          <dgm:bulletEnabled val="1"/>
        </dgm:presLayoutVars>
      </dgm:prSet>
      <dgm:spPr/>
      <dgm:t>
        <a:bodyPr/>
        <a:lstStyle/>
        <a:p>
          <a:endParaRPr lang="zh-CN" altLang="en-US"/>
        </a:p>
      </dgm:t>
    </dgm:pt>
    <dgm:pt modelId="{8CC469F6-9778-42DB-A225-275A7E80A004}" type="pres">
      <dgm:prSet presAssocID="{09F3430F-4601-48D2-9CE2-E630CD6EA9B7}" presName="parTxOnlySpace" presStyleCnt="0"/>
      <dgm:spPr/>
    </dgm:pt>
    <dgm:pt modelId="{E477817B-542D-431C-9A5D-463AB5C7AF69}" type="pres">
      <dgm:prSet presAssocID="{A641EBC0-C691-486A-82EA-E26B26FABF61}" presName="parTxOnly" presStyleLbl="node1" presStyleIdx="3" presStyleCnt="7">
        <dgm:presLayoutVars>
          <dgm:chMax val="0"/>
          <dgm:chPref val="0"/>
          <dgm:bulletEnabled val="1"/>
        </dgm:presLayoutVars>
      </dgm:prSet>
      <dgm:spPr/>
      <dgm:t>
        <a:bodyPr/>
        <a:lstStyle/>
        <a:p>
          <a:endParaRPr lang="zh-CN" altLang="en-US"/>
        </a:p>
      </dgm:t>
    </dgm:pt>
    <dgm:pt modelId="{48A79109-635C-4784-B387-931F42DB0491}" type="pres">
      <dgm:prSet presAssocID="{71FAA50C-1CDA-4D72-812C-FAFD6A4A9400}" presName="parTxOnlySpace" presStyleCnt="0"/>
      <dgm:spPr/>
    </dgm:pt>
    <dgm:pt modelId="{FE9E26FE-5B76-4CA4-99F8-F7D40189D376}" type="pres">
      <dgm:prSet presAssocID="{816AC99B-ED82-410A-9AAE-8D36B4120EAC}" presName="parTxOnly" presStyleLbl="node1" presStyleIdx="4" presStyleCnt="7">
        <dgm:presLayoutVars>
          <dgm:chMax val="0"/>
          <dgm:chPref val="0"/>
          <dgm:bulletEnabled val="1"/>
        </dgm:presLayoutVars>
      </dgm:prSet>
      <dgm:spPr/>
      <dgm:t>
        <a:bodyPr/>
        <a:lstStyle/>
        <a:p>
          <a:endParaRPr lang="zh-CN" altLang="en-US"/>
        </a:p>
      </dgm:t>
    </dgm:pt>
    <dgm:pt modelId="{1B3E4D0B-76DD-4EB3-9BC8-BD9A866C7DB1}" type="pres">
      <dgm:prSet presAssocID="{A721D2D8-FD89-4A1D-AEF5-264BDDD2D248}" presName="parTxOnlySpace" presStyleCnt="0"/>
      <dgm:spPr/>
    </dgm:pt>
    <dgm:pt modelId="{7E55105D-F9E9-490B-A2A7-B272EA57E502}" type="pres">
      <dgm:prSet presAssocID="{CE32B2FB-3968-4B9B-A9FC-D8086577F8DA}" presName="parTxOnly" presStyleLbl="node1" presStyleIdx="5" presStyleCnt="7">
        <dgm:presLayoutVars>
          <dgm:chMax val="0"/>
          <dgm:chPref val="0"/>
          <dgm:bulletEnabled val="1"/>
        </dgm:presLayoutVars>
      </dgm:prSet>
      <dgm:spPr/>
      <dgm:t>
        <a:bodyPr/>
        <a:lstStyle/>
        <a:p>
          <a:endParaRPr lang="zh-CN" altLang="en-US"/>
        </a:p>
      </dgm:t>
    </dgm:pt>
    <dgm:pt modelId="{40593297-0682-4734-9071-2702AB4DECA3}" type="pres">
      <dgm:prSet presAssocID="{0EBBF9E1-7113-4767-BFE7-7F58D76E6EF7}" presName="parTxOnlySpace" presStyleCnt="0"/>
      <dgm:spPr/>
    </dgm:pt>
    <dgm:pt modelId="{F9409091-B4E7-4BA9-8CC5-7BE3C01892B9}" type="pres">
      <dgm:prSet presAssocID="{01F6964F-88F4-4741-A638-72F4F1C4F6D6}" presName="parTxOnly" presStyleLbl="node1" presStyleIdx="6" presStyleCnt="7">
        <dgm:presLayoutVars>
          <dgm:chMax val="0"/>
          <dgm:chPref val="0"/>
          <dgm:bulletEnabled val="1"/>
        </dgm:presLayoutVars>
      </dgm:prSet>
      <dgm:spPr/>
      <dgm:t>
        <a:bodyPr/>
        <a:lstStyle/>
        <a:p>
          <a:endParaRPr lang="zh-CN" altLang="en-US"/>
        </a:p>
      </dgm:t>
    </dgm:pt>
  </dgm:ptLst>
  <dgm:cxnLst>
    <dgm:cxn modelId="{119CBA6E-ECF4-4CAC-9D3C-70D2EB937862}" type="presOf" srcId="{7070FBF2-20EC-4060-9BE3-B9A8318F982B}" destId="{5BC66929-BB44-4540-89AD-900F6BAA3D5A}" srcOrd="0" destOrd="0" presId="urn:microsoft.com/office/officeart/2005/8/layout/chevron1"/>
    <dgm:cxn modelId="{15A1ECD2-BEFE-4252-B453-61BF2AECB577}" srcId="{390CA737-37C8-4282-8E19-7E09BA3CF6DE}" destId="{01F6964F-88F4-4741-A638-72F4F1C4F6D6}" srcOrd="6" destOrd="0" parTransId="{6B69ECA1-5C76-4DB5-B57D-0CD72091BA8B}" sibTransId="{06033DBF-D806-4213-AB16-3E8AEDD9CFCA}"/>
    <dgm:cxn modelId="{882BBF85-7A4F-4052-89DF-2E0862B67956}" srcId="{390CA737-37C8-4282-8E19-7E09BA3CF6DE}" destId="{1137ED97-C0F3-4F92-9E32-0E08161F099D}" srcOrd="0" destOrd="0" parTransId="{D95F9F4A-39E5-4923-9FC3-1ED14BE26F07}" sibTransId="{AE2F1324-F0C5-4FCF-8A9C-43872F955E45}"/>
    <dgm:cxn modelId="{1F14F6FD-DE55-4140-BEF4-6E9467C1DCFD}" srcId="{390CA737-37C8-4282-8E19-7E09BA3CF6DE}" destId="{816AC99B-ED82-410A-9AAE-8D36B4120EAC}" srcOrd="4" destOrd="0" parTransId="{6B7838AE-72A5-4F66-9F5D-C54197E45440}" sibTransId="{A721D2D8-FD89-4A1D-AEF5-264BDDD2D248}"/>
    <dgm:cxn modelId="{B6CF3DBF-C7BE-4310-80E5-D3B5B2984960}" type="presOf" srcId="{816AC99B-ED82-410A-9AAE-8D36B4120EAC}" destId="{FE9E26FE-5B76-4CA4-99F8-F7D40189D376}" srcOrd="0" destOrd="0" presId="urn:microsoft.com/office/officeart/2005/8/layout/chevron1"/>
    <dgm:cxn modelId="{D7376AF1-B3E3-4192-B0DF-84413A94FDB8}" type="presOf" srcId="{01F6964F-88F4-4741-A638-72F4F1C4F6D6}" destId="{F9409091-B4E7-4BA9-8CC5-7BE3C01892B9}" srcOrd="0" destOrd="0" presId="urn:microsoft.com/office/officeart/2005/8/layout/chevron1"/>
    <dgm:cxn modelId="{69CD481D-AB4E-40EA-B953-8634680DF1FB}" srcId="{390CA737-37C8-4282-8E19-7E09BA3CF6DE}" destId="{7070FBF2-20EC-4060-9BE3-B9A8318F982B}" srcOrd="2" destOrd="0" parTransId="{BA954F0F-B6E1-41D9-82BA-208152FE4CDC}" sibTransId="{09F3430F-4601-48D2-9CE2-E630CD6EA9B7}"/>
    <dgm:cxn modelId="{4DCD7C7C-7EB7-4897-93C0-3948A76F0C89}" srcId="{390CA737-37C8-4282-8E19-7E09BA3CF6DE}" destId="{FF260323-86E2-4355-80E0-2E7BB6873251}" srcOrd="1" destOrd="0" parTransId="{419F2693-97B0-4040-A8D8-5B8C08244A1B}" sibTransId="{20EACF52-843E-4760-B38D-B9270FBE62DE}"/>
    <dgm:cxn modelId="{C9CF1446-C210-49AD-8015-FEF4D3A98F05}" type="presOf" srcId="{1137ED97-C0F3-4F92-9E32-0E08161F099D}" destId="{ADB10A62-2F2B-4B20-8DBE-ECA31C59B8F2}" srcOrd="0" destOrd="0" presId="urn:microsoft.com/office/officeart/2005/8/layout/chevron1"/>
    <dgm:cxn modelId="{5DC9631C-5BD0-4268-9F5E-8B93343D6A02}" type="presOf" srcId="{CE32B2FB-3968-4B9B-A9FC-D8086577F8DA}" destId="{7E55105D-F9E9-490B-A2A7-B272EA57E502}" srcOrd="0" destOrd="0" presId="urn:microsoft.com/office/officeart/2005/8/layout/chevron1"/>
    <dgm:cxn modelId="{90BF15A8-3AE6-42E8-8861-BE2775607104}" srcId="{390CA737-37C8-4282-8E19-7E09BA3CF6DE}" destId="{A641EBC0-C691-486A-82EA-E26B26FABF61}" srcOrd="3" destOrd="0" parTransId="{0F9A880E-856D-4DC0-8D27-1C188DE6DCA9}" sibTransId="{71FAA50C-1CDA-4D72-812C-FAFD6A4A9400}"/>
    <dgm:cxn modelId="{9BAB5142-86AF-499E-A6A7-8D36B2751CC9}" type="presOf" srcId="{A641EBC0-C691-486A-82EA-E26B26FABF61}" destId="{E477817B-542D-431C-9A5D-463AB5C7AF69}" srcOrd="0" destOrd="0" presId="urn:microsoft.com/office/officeart/2005/8/layout/chevron1"/>
    <dgm:cxn modelId="{9EE45EBF-40ED-4882-ADFF-6B86C1B2E1F0}" srcId="{390CA737-37C8-4282-8E19-7E09BA3CF6DE}" destId="{CE32B2FB-3968-4B9B-A9FC-D8086577F8DA}" srcOrd="5" destOrd="0" parTransId="{3F30A292-4EE2-467C-AA10-82E64E93FD9F}" sibTransId="{0EBBF9E1-7113-4767-BFE7-7F58D76E6EF7}"/>
    <dgm:cxn modelId="{D81712CA-2BDA-48BC-8E09-12B2D6DC7435}" type="presOf" srcId="{FF260323-86E2-4355-80E0-2E7BB6873251}" destId="{F442949F-FED7-454B-8878-3484C2834557}" srcOrd="0" destOrd="0" presId="urn:microsoft.com/office/officeart/2005/8/layout/chevron1"/>
    <dgm:cxn modelId="{898C85D1-BA14-4964-A55D-C468195BC570}" type="presOf" srcId="{390CA737-37C8-4282-8E19-7E09BA3CF6DE}" destId="{E84AFAD6-245B-4C8D-A0FE-BC459E4452D8}" srcOrd="0" destOrd="0" presId="urn:microsoft.com/office/officeart/2005/8/layout/chevron1"/>
    <dgm:cxn modelId="{BA8E044E-A238-41EF-B6E2-20B3F325FE14}" type="presParOf" srcId="{E84AFAD6-245B-4C8D-A0FE-BC459E4452D8}" destId="{ADB10A62-2F2B-4B20-8DBE-ECA31C59B8F2}" srcOrd="0" destOrd="0" presId="urn:microsoft.com/office/officeart/2005/8/layout/chevron1"/>
    <dgm:cxn modelId="{EAEB2FF2-B7C1-4DF6-BEEA-4069E10BBFFC}" type="presParOf" srcId="{E84AFAD6-245B-4C8D-A0FE-BC459E4452D8}" destId="{F45F7DF9-F1D5-4F32-922A-E47AFEC89BDA}" srcOrd="1" destOrd="0" presId="urn:microsoft.com/office/officeart/2005/8/layout/chevron1"/>
    <dgm:cxn modelId="{D3BE47C2-91D5-4DFE-B295-8EED99590A93}" type="presParOf" srcId="{E84AFAD6-245B-4C8D-A0FE-BC459E4452D8}" destId="{F442949F-FED7-454B-8878-3484C2834557}" srcOrd="2" destOrd="0" presId="urn:microsoft.com/office/officeart/2005/8/layout/chevron1"/>
    <dgm:cxn modelId="{19E484A5-8262-4FF6-AF5E-3733D47F8E5A}" type="presParOf" srcId="{E84AFAD6-245B-4C8D-A0FE-BC459E4452D8}" destId="{A6F9E454-8BCF-4437-AC0D-98CD817967C0}" srcOrd="3" destOrd="0" presId="urn:microsoft.com/office/officeart/2005/8/layout/chevron1"/>
    <dgm:cxn modelId="{60478461-D612-46DC-A017-ECD1437601C4}" type="presParOf" srcId="{E84AFAD6-245B-4C8D-A0FE-BC459E4452D8}" destId="{5BC66929-BB44-4540-89AD-900F6BAA3D5A}" srcOrd="4" destOrd="0" presId="urn:microsoft.com/office/officeart/2005/8/layout/chevron1"/>
    <dgm:cxn modelId="{34E0F018-391B-40A0-B9C3-922EA066B232}" type="presParOf" srcId="{E84AFAD6-245B-4C8D-A0FE-BC459E4452D8}" destId="{8CC469F6-9778-42DB-A225-275A7E80A004}" srcOrd="5" destOrd="0" presId="urn:microsoft.com/office/officeart/2005/8/layout/chevron1"/>
    <dgm:cxn modelId="{633D68F2-B949-45D7-B595-5C5DE85AC64F}" type="presParOf" srcId="{E84AFAD6-245B-4C8D-A0FE-BC459E4452D8}" destId="{E477817B-542D-431C-9A5D-463AB5C7AF69}" srcOrd="6" destOrd="0" presId="urn:microsoft.com/office/officeart/2005/8/layout/chevron1"/>
    <dgm:cxn modelId="{D483CFBA-8E66-4C7C-ADA6-D5597E9E49DF}" type="presParOf" srcId="{E84AFAD6-245B-4C8D-A0FE-BC459E4452D8}" destId="{48A79109-635C-4784-B387-931F42DB0491}" srcOrd="7" destOrd="0" presId="urn:microsoft.com/office/officeart/2005/8/layout/chevron1"/>
    <dgm:cxn modelId="{1CF3AD10-7244-4EB9-9000-DA2C8E86DAD3}" type="presParOf" srcId="{E84AFAD6-245B-4C8D-A0FE-BC459E4452D8}" destId="{FE9E26FE-5B76-4CA4-99F8-F7D40189D376}" srcOrd="8" destOrd="0" presId="urn:microsoft.com/office/officeart/2005/8/layout/chevron1"/>
    <dgm:cxn modelId="{99AAE193-19C7-46EC-B9EB-848C7BE8FF3B}" type="presParOf" srcId="{E84AFAD6-245B-4C8D-A0FE-BC459E4452D8}" destId="{1B3E4D0B-76DD-4EB3-9BC8-BD9A866C7DB1}" srcOrd="9" destOrd="0" presId="urn:microsoft.com/office/officeart/2005/8/layout/chevron1"/>
    <dgm:cxn modelId="{97F21FF2-267D-4B81-BFE0-19088800C03C}" type="presParOf" srcId="{E84AFAD6-245B-4C8D-A0FE-BC459E4452D8}" destId="{7E55105D-F9E9-490B-A2A7-B272EA57E502}" srcOrd="10" destOrd="0" presId="urn:microsoft.com/office/officeart/2005/8/layout/chevron1"/>
    <dgm:cxn modelId="{11FC6D1C-311C-4748-B62A-D59F5F62B258}" type="presParOf" srcId="{E84AFAD6-245B-4C8D-A0FE-BC459E4452D8}" destId="{40593297-0682-4734-9071-2702AB4DECA3}" srcOrd="11" destOrd="0" presId="urn:microsoft.com/office/officeart/2005/8/layout/chevron1"/>
    <dgm:cxn modelId="{3374EA03-3A28-469B-B2C8-1637E7C955CA}" type="presParOf" srcId="{E84AFAD6-245B-4C8D-A0FE-BC459E4452D8}" destId="{F9409091-B4E7-4BA9-8CC5-7BE3C01892B9}" srcOrd="12"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90CA737-37C8-4282-8E19-7E09BA3CF6DE}" type="doc">
      <dgm:prSet loTypeId="urn:microsoft.com/office/officeart/2005/8/layout/chevron1" loCatId="process" qsTypeId="urn:microsoft.com/office/officeart/2005/8/quickstyle/simple5#9" qsCatId="simple" csTypeId="urn:microsoft.com/office/officeart/2005/8/colors/accent5_2#9" csCatId="accent5" phldr="1"/>
      <dgm:spPr/>
      <dgm:t>
        <a:bodyPr/>
        <a:lstStyle/>
        <a:p>
          <a:endParaRPr lang="zh-CN" altLang="en-US"/>
        </a:p>
      </dgm:t>
    </dgm:pt>
    <dgm:pt modelId="{1137ED97-C0F3-4F92-9E32-0E08161F099D}">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封面</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D95F9F4A-39E5-4923-9FC3-1ED14BE26F07}" cxnId="{F5FEC435-FEF6-40CD-8D12-E9132E5B4B1C}"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E2F1324-F0C5-4FCF-8A9C-43872F955E45}" cxnId="{F5FEC435-FEF6-40CD-8D12-E9132E5B4B1C}"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FF260323-86E2-4355-80E0-2E7BB6873251}">
      <dgm:prSet phldrT="[文本]"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摘要</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419F2693-97B0-4040-A8D8-5B8C08244A1B}" cxnId="{144E343C-F411-47F4-9AB8-2BC54F2415D8}"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20EACF52-843E-4760-B38D-B9270FBE62DE}" cxnId="{144E343C-F411-47F4-9AB8-2BC54F2415D8}"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070FBF2-20EC-4060-9BE3-B9A8318F982B}">
      <dgm:prSet phldrT="[文本]" custT="1"/>
      <dgm:spPr>
        <a:solidFill>
          <a:schemeClr val="bg1">
            <a:lumMod val="85000"/>
          </a:schemeClr>
        </a:solidFill>
      </dgm:spPr>
      <dgm:t>
        <a:bodyPr/>
        <a:lstStyle/>
        <a:p>
          <a:r>
            <a:rPr lang="zh-CN" altLang="en-US" sz="1800" b="0" dirty="0">
              <a:solidFill>
                <a:schemeClr val="tx1"/>
              </a:solidFill>
              <a:latin typeface="微软雅黑" panose="020B0503020204020204" pitchFamily="34" charset="-122"/>
              <a:ea typeface="微软雅黑" panose="020B0503020204020204" pitchFamily="34" charset="-122"/>
            </a:rPr>
            <a:t>目录</a:t>
          </a:r>
        </a:p>
      </dgm:t>
    </dgm:pt>
    <dgm:pt modelId="{BA954F0F-B6E1-41D9-82BA-208152FE4CDC}" cxnId="{AE61C991-B18F-413E-B1DA-9077B2E822F8}"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9F3430F-4601-48D2-9CE2-E630CD6EA9B7}" cxnId="{AE61C991-B18F-413E-B1DA-9077B2E822F8}"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641EBC0-C691-486A-82EA-E26B26FABF61}">
      <dgm:prSet custT="1"/>
      <dgm:spPr/>
      <dgm:t>
        <a:bodyPr/>
        <a:lstStyle/>
        <a:p>
          <a:r>
            <a:rPr lang="zh-CN" altLang="en-US" sz="1800" b="1">
              <a:latin typeface="微软雅黑" panose="020B0503020204020204" pitchFamily="34" charset="-122"/>
              <a:ea typeface="微软雅黑" panose="020B0503020204020204" pitchFamily="34" charset="-122"/>
            </a:rPr>
            <a:t>正文</a:t>
          </a:r>
          <a:endParaRPr lang="zh-CN" altLang="en-US" sz="1800" b="1" dirty="0">
            <a:latin typeface="微软雅黑" panose="020B0503020204020204" pitchFamily="34" charset="-122"/>
            <a:ea typeface="微软雅黑" panose="020B0503020204020204" pitchFamily="34" charset="-122"/>
          </a:endParaRPr>
        </a:p>
      </dgm:t>
    </dgm:pt>
    <dgm:pt modelId="{0F9A880E-856D-4DC0-8D27-1C188DE6DCA9}" cxnId="{9036F5CF-8EDA-41C4-A91D-47ABC450FF49}"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71FAA50C-1CDA-4D72-812C-FAFD6A4A9400}" cxnId="{9036F5CF-8EDA-41C4-A91D-47ABC450FF49}"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816AC99B-ED82-410A-9AAE-8D36B4120EAC}">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致谢</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6B7838AE-72A5-4F66-9F5D-C54197E45440}" cxnId="{7CCA8FB5-868E-4AE6-8CC8-C136F567F7A5}"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A721D2D8-FD89-4A1D-AEF5-264BDDD2D248}" cxnId="{7CCA8FB5-868E-4AE6-8CC8-C136F567F7A5}"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CE32B2FB-3968-4B9B-A9FC-D8086577F8DA}">
      <dgm:prSet custT="1"/>
      <dgm:spPr>
        <a:solidFill>
          <a:schemeClr val="bg1">
            <a:lumMod val="85000"/>
          </a:schemeClr>
        </a:solidFill>
      </dgm:spPr>
      <dgm:t>
        <a:bodyPr/>
        <a:lstStyle/>
        <a:p>
          <a:r>
            <a:rPr lang="zh-CN" altLang="en-US" sz="1800" b="0">
              <a:solidFill>
                <a:schemeClr val="tx1"/>
              </a:solidFill>
              <a:latin typeface="微软雅黑" panose="020B0503020204020204" pitchFamily="34" charset="-122"/>
              <a:ea typeface="微软雅黑" panose="020B0503020204020204" pitchFamily="34" charset="-122"/>
            </a:rPr>
            <a:t>参考文献</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3F30A292-4EE2-467C-AA10-82E64E93FD9F}" cxnId="{34272A03-9CC3-45DC-AE4A-704BE6F96BED}"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EBBF9E1-7113-4767-BFE7-7F58D76E6EF7}" cxnId="{34272A03-9CC3-45DC-AE4A-704BE6F96BED}"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1F6964F-88F4-4741-A638-72F4F1C4F6D6}">
      <dgm:prSet phldr="0" custT="1"/>
      <dgm:spPr>
        <a:solidFill>
          <a:schemeClr val="bg1">
            <a:lumMod val="85000"/>
          </a:schemeClr>
        </a:solidFill>
      </dgm:spPr>
      <dgm:t>
        <a:bodyPr vert="horz" wrap="square"/>
        <a:lstStyle/>
        <a:p>
          <a:pPr>
            <a:lnSpc>
              <a:spcPct val="100000"/>
            </a:lnSpc>
            <a:spcBef>
              <a:spcPct val="0"/>
            </a:spcBef>
            <a:spcAft>
              <a:spcPct val="35000"/>
            </a:spcAft>
          </a:pPr>
          <a:r>
            <a:rPr lang="zh-CN" altLang="en-US" sz="18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6B69ECA1-5C76-4DB5-B57D-0CD72091BA8B}" cxnId="{1B9BEE26-F667-4235-A5EB-530A482F3012}" type="par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06033DBF-D806-4213-AB16-3E8AEDD9CFCA}" cxnId="{1B9BEE26-F667-4235-A5EB-530A482F3012}" type="sibTrans">
      <dgm:prSet/>
      <dgm:spPr/>
      <dgm:t>
        <a:bodyPr/>
        <a:lstStyle/>
        <a:p>
          <a:endParaRPr lang="zh-CN" altLang="en-US" sz="1800">
            <a:latin typeface="方正黑体_GBK" panose="03000509000000000000" pitchFamily="65" charset="-122"/>
            <a:ea typeface="方正黑体_GBK" panose="03000509000000000000" pitchFamily="65" charset="-122"/>
          </a:endParaRPr>
        </a:p>
      </dgm:t>
    </dgm:pt>
    <dgm:pt modelId="{E84AFAD6-245B-4C8D-A0FE-BC459E4452D8}" type="pres">
      <dgm:prSet presAssocID="{390CA737-37C8-4282-8E19-7E09BA3CF6DE}" presName="Name0" presStyleCnt="0">
        <dgm:presLayoutVars>
          <dgm:dir/>
          <dgm:animLvl val="lvl"/>
          <dgm:resizeHandles val="exact"/>
        </dgm:presLayoutVars>
      </dgm:prSet>
      <dgm:spPr/>
      <dgm:t>
        <a:bodyPr/>
        <a:lstStyle/>
        <a:p>
          <a:endParaRPr lang="zh-CN" altLang="en-US"/>
        </a:p>
      </dgm:t>
    </dgm:pt>
    <dgm:pt modelId="{ADB10A62-2F2B-4B20-8DBE-ECA31C59B8F2}" type="pres">
      <dgm:prSet presAssocID="{1137ED97-C0F3-4F92-9E32-0E08161F099D}" presName="parTxOnly" presStyleLbl="node1" presStyleIdx="0" presStyleCnt="7">
        <dgm:presLayoutVars>
          <dgm:chMax val="0"/>
          <dgm:chPref val="0"/>
          <dgm:bulletEnabled val="1"/>
        </dgm:presLayoutVars>
      </dgm:prSet>
      <dgm:spPr/>
      <dgm:t>
        <a:bodyPr/>
        <a:lstStyle/>
        <a:p>
          <a:endParaRPr lang="zh-CN" altLang="en-US"/>
        </a:p>
      </dgm:t>
    </dgm:pt>
    <dgm:pt modelId="{F45F7DF9-F1D5-4F32-922A-E47AFEC89BDA}" type="pres">
      <dgm:prSet presAssocID="{AE2F1324-F0C5-4FCF-8A9C-43872F955E45}" presName="parTxOnlySpace" presStyleCnt="0"/>
      <dgm:spPr/>
    </dgm:pt>
    <dgm:pt modelId="{F442949F-FED7-454B-8878-3484C2834557}" type="pres">
      <dgm:prSet presAssocID="{FF260323-86E2-4355-80E0-2E7BB6873251}" presName="parTxOnly" presStyleLbl="node1" presStyleIdx="1" presStyleCnt="7">
        <dgm:presLayoutVars>
          <dgm:chMax val="0"/>
          <dgm:chPref val="0"/>
          <dgm:bulletEnabled val="1"/>
        </dgm:presLayoutVars>
      </dgm:prSet>
      <dgm:spPr/>
      <dgm:t>
        <a:bodyPr/>
        <a:lstStyle/>
        <a:p>
          <a:endParaRPr lang="zh-CN" altLang="en-US"/>
        </a:p>
      </dgm:t>
    </dgm:pt>
    <dgm:pt modelId="{A6F9E454-8BCF-4437-AC0D-98CD817967C0}" type="pres">
      <dgm:prSet presAssocID="{20EACF52-843E-4760-B38D-B9270FBE62DE}" presName="parTxOnlySpace" presStyleCnt="0"/>
      <dgm:spPr/>
    </dgm:pt>
    <dgm:pt modelId="{5BC66929-BB44-4540-89AD-900F6BAA3D5A}" type="pres">
      <dgm:prSet presAssocID="{7070FBF2-20EC-4060-9BE3-B9A8318F982B}" presName="parTxOnly" presStyleLbl="node1" presStyleIdx="2" presStyleCnt="7">
        <dgm:presLayoutVars>
          <dgm:chMax val="0"/>
          <dgm:chPref val="0"/>
          <dgm:bulletEnabled val="1"/>
        </dgm:presLayoutVars>
      </dgm:prSet>
      <dgm:spPr/>
      <dgm:t>
        <a:bodyPr/>
        <a:lstStyle/>
        <a:p>
          <a:endParaRPr lang="zh-CN" altLang="en-US"/>
        </a:p>
      </dgm:t>
    </dgm:pt>
    <dgm:pt modelId="{8CC469F6-9778-42DB-A225-275A7E80A004}" type="pres">
      <dgm:prSet presAssocID="{09F3430F-4601-48D2-9CE2-E630CD6EA9B7}" presName="parTxOnlySpace" presStyleCnt="0"/>
      <dgm:spPr/>
    </dgm:pt>
    <dgm:pt modelId="{E477817B-542D-431C-9A5D-463AB5C7AF69}" type="pres">
      <dgm:prSet presAssocID="{A641EBC0-C691-486A-82EA-E26B26FABF61}" presName="parTxOnly" presStyleLbl="node1" presStyleIdx="3" presStyleCnt="7">
        <dgm:presLayoutVars>
          <dgm:chMax val="0"/>
          <dgm:chPref val="0"/>
          <dgm:bulletEnabled val="1"/>
        </dgm:presLayoutVars>
      </dgm:prSet>
      <dgm:spPr/>
      <dgm:t>
        <a:bodyPr/>
        <a:lstStyle/>
        <a:p>
          <a:endParaRPr lang="zh-CN" altLang="en-US"/>
        </a:p>
      </dgm:t>
    </dgm:pt>
    <dgm:pt modelId="{48A79109-635C-4784-B387-931F42DB0491}" type="pres">
      <dgm:prSet presAssocID="{71FAA50C-1CDA-4D72-812C-FAFD6A4A9400}" presName="parTxOnlySpace" presStyleCnt="0"/>
      <dgm:spPr/>
    </dgm:pt>
    <dgm:pt modelId="{FE9E26FE-5B76-4CA4-99F8-F7D40189D376}" type="pres">
      <dgm:prSet presAssocID="{816AC99B-ED82-410A-9AAE-8D36B4120EAC}" presName="parTxOnly" presStyleLbl="node1" presStyleIdx="4" presStyleCnt="7">
        <dgm:presLayoutVars>
          <dgm:chMax val="0"/>
          <dgm:chPref val="0"/>
          <dgm:bulletEnabled val="1"/>
        </dgm:presLayoutVars>
      </dgm:prSet>
      <dgm:spPr/>
      <dgm:t>
        <a:bodyPr/>
        <a:lstStyle/>
        <a:p>
          <a:endParaRPr lang="zh-CN" altLang="en-US"/>
        </a:p>
      </dgm:t>
    </dgm:pt>
    <dgm:pt modelId="{1B3E4D0B-76DD-4EB3-9BC8-BD9A866C7DB1}" type="pres">
      <dgm:prSet presAssocID="{A721D2D8-FD89-4A1D-AEF5-264BDDD2D248}" presName="parTxOnlySpace" presStyleCnt="0"/>
      <dgm:spPr/>
    </dgm:pt>
    <dgm:pt modelId="{7E55105D-F9E9-490B-A2A7-B272EA57E502}" type="pres">
      <dgm:prSet presAssocID="{CE32B2FB-3968-4B9B-A9FC-D8086577F8DA}" presName="parTxOnly" presStyleLbl="node1" presStyleIdx="5" presStyleCnt="7">
        <dgm:presLayoutVars>
          <dgm:chMax val="0"/>
          <dgm:chPref val="0"/>
          <dgm:bulletEnabled val="1"/>
        </dgm:presLayoutVars>
      </dgm:prSet>
      <dgm:spPr/>
      <dgm:t>
        <a:bodyPr/>
        <a:lstStyle/>
        <a:p>
          <a:endParaRPr lang="zh-CN" altLang="en-US"/>
        </a:p>
      </dgm:t>
    </dgm:pt>
    <dgm:pt modelId="{40593297-0682-4734-9071-2702AB4DECA3}" type="pres">
      <dgm:prSet presAssocID="{0EBBF9E1-7113-4767-BFE7-7F58D76E6EF7}" presName="parTxOnlySpace" presStyleCnt="0"/>
      <dgm:spPr/>
    </dgm:pt>
    <dgm:pt modelId="{F9409091-B4E7-4BA9-8CC5-7BE3C01892B9}" type="pres">
      <dgm:prSet presAssocID="{01F6964F-88F4-4741-A638-72F4F1C4F6D6}" presName="parTxOnly" presStyleLbl="node1" presStyleIdx="6" presStyleCnt="7">
        <dgm:presLayoutVars>
          <dgm:chMax val="0"/>
          <dgm:chPref val="0"/>
          <dgm:bulletEnabled val="1"/>
        </dgm:presLayoutVars>
      </dgm:prSet>
      <dgm:spPr/>
      <dgm:t>
        <a:bodyPr/>
        <a:lstStyle/>
        <a:p>
          <a:endParaRPr lang="zh-CN" altLang="en-US"/>
        </a:p>
      </dgm:t>
    </dgm:pt>
  </dgm:ptLst>
  <dgm:cxnLst>
    <dgm:cxn modelId="{32276612-7A94-4790-B9B9-8E67FCB496C7}" type="presOf" srcId="{1137ED97-C0F3-4F92-9E32-0E08161F099D}" destId="{ADB10A62-2F2B-4B20-8DBE-ECA31C59B8F2}" srcOrd="0" destOrd="0" presId="urn:microsoft.com/office/officeart/2005/8/layout/chevron1"/>
    <dgm:cxn modelId="{5C84A66E-ED6C-4DFC-97BC-D933ACBE3BEE}" type="presOf" srcId="{390CA737-37C8-4282-8E19-7E09BA3CF6DE}" destId="{E84AFAD6-245B-4C8D-A0FE-BC459E4452D8}" srcOrd="0" destOrd="0" presId="urn:microsoft.com/office/officeart/2005/8/layout/chevron1"/>
    <dgm:cxn modelId="{4A16A5C0-2BF0-4F81-80C3-E7EB2C69A65F}" type="presOf" srcId="{A641EBC0-C691-486A-82EA-E26B26FABF61}" destId="{E477817B-542D-431C-9A5D-463AB5C7AF69}" srcOrd="0" destOrd="0" presId="urn:microsoft.com/office/officeart/2005/8/layout/chevron1"/>
    <dgm:cxn modelId="{34272A03-9CC3-45DC-AE4A-704BE6F96BED}" srcId="{390CA737-37C8-4282-8E19-7E09BA3CF6DE}" destId="{CE32B2FB-3968-4B9B-A9FC-D8086577F8DA}" srcOrd="5" destOrd="0" parTransId="{3F30A292-4EE2-467C-AA10-82E64E93FD9F}" sibTransId="{0EBBF9E1-7113-4767-BFE7-7F58D76E6EF7}"/>
    <dgm:cxn modelId="{F5FEC435-FEF6-40CD-8D12-E9132E5B4B1C}" srcId="{390CA737-37C8-4282-8E19-7E09BA3CF6DE}" destId="{1137ED97-C0F3-4F92-9E32-0E08161F099D}" srcOrd="0" destOrd="0" parTransId="{D95F9F4A-39E5-4923-9FC3-1ED14BE26F07}" sibTransId="{AE2F1324-F0C5-4FCF-8A9C-43872F955E45}"/>
    <dgm:cxn modelId="{1B9BEE26-F667-4235-A5EB-530A482F3012}" srcId="{390CA737-37C8-4282-8E19-7E09BA3CF6DE}" destId="{01F6964F-88F4-4741-A638-72F4F1C4F6D6}" srcOrd="6" destOrd="0" parTransId="{6B69ECA1-5C76-4DB5-B57D-0CD72091BA8B}" sibTransId="{06033DBF-D806-4213-AB16-3E8AEDD9CFCA}"/>
    <dgm:cxn modelId="{7CCA8FB5-868E-4AE6-8CC8-C136F567F7A5}" srcId="{390CA737-37C8-4282-8E19-7E09BA3CF6DE}" destId="{816AC99B-ED82-410A-9AAE-8D36B4120EAC}" srcOrd="4" destOrd="0" parTransId="{6B7838AE-72A5-4F66-9F5D-C54197E45440}" sibTransId="{A721D2D8-FD89-4A1D-AEF5-264BDDD2D248}"/>
    <dgm:cxn modelId="{C6A4E975-56FF-4857-A195-47D1BF6B5F63}" type="presOf" srcId="{816AC99B-ED82-410A-9AAE-8D36B4120EAC}" destId="{FE9E26FE-5B76-4CA4-99F8-F7D40189D376}" srcOrd="0" destOrd="0" presId="urn:microsoft.com/office/officeart/2005/8/layout/chevron1"/>
    <dgm:cxn modelId="{144E343C-F411-47F4-9AB8-2BC54F2415D8}" srcId="{390CA737-37C8-4282-8E19-7E09BA3CF6DE}" destId="{FF260323-86E2-4355-80E0-2E7BB6873251}" srcOrd="1" destOrd="0" parTransId="{419F2693-97B0-4040-A8D8-5B8C08244A1B}" sibTransId="{20EACF52-843E-4760-B38D-B9270FBE62DE}"/>
    <dgm:cxn modelId="{CFCE3CC8-9491-4ECA-AAA6-6F8E1FB522D5}" type="presOf" srcId="{7070FBF2-20EC-4060-9BE3-B9A8318F982B}" destId="{5BC66929-BB44-4540-89AD-900F6BAA3D5A}" srcOrd="0" destOrd="0" presId="urn:microsoft.com/office/officeart/2005/8/layout/chevron1"/>
    <dgm:cxn modelId="{8A1A0C68-CDFE-4DDB-9209-D5566F6F93AB}" type="presOf" srcId="{FF260323-86E2-4355-80E0-2E7BB6873251}" destId="{F442949F-FED7-454B-8878-3484C2834557}" srcOrd="0" destOrd="0" presId="urn:microsoft.com/office/officeart/2005/8/layout/chevron1"/>
    <dgm:cxn modelId="{9036F5CF-8EDA-41C4-A91D-47ABC450FF49}" srcId="{390CA737-37C8-4282-8E19-7E09BA3CF6DE}" destId="{A641EBC0-C691-486A-82EA-E26B26FABF61}" srcOrd="3" destOrd="0" parTransId="{0F9A880E-856D-4DC0-8D27-1C188DE6DCA9}" sibTransId="{71FAA50C-1CDA-4D72-812C-FAFD6A4A9400}"/>
    <dgm:cxn modelId="{AE61C991-B18F-413E-B1DA-9077B2E822F8}" srcId="{390CA737-37C8-4282-8E19-7E09BA3CF6DE}" destId="{7070FBF2-20EC-4060-9BE3-B9A8318F982B}" srcOrd="2" destOrd="0" parTransId="{BA954F0F-B6E1-41D9-82BA-208152FE4CDC}" sibTransId="{09F3430F-4601-48D2-9CE2-E630CD6EA9B7}"/>
    <dgm:cxn modelId="{F296BC9F-3DB2-4BF9-8B80-23B217091FAA}" type="presOf" srcId="{CE32B2FB-3968-4B9B-A9FC-D8086577F8DA}" destId="{7E55105D-F9E9-490B-A2A7-B272EA57E502}" srcOrd="0" destOrd="0" presId="urn:microsoft.com/office/officeart/2005/8/layout/chevron1"/>
    <dgm:cxn modelId="{93FA763F-2322-4D24-B7AF-843A6E7087A5}" type="presOf" srcId="{01F6964F-88F4-4741-A638-72F4F1C4F6D6}" destId="{F9409091-B4E7-4BA9-8CC5-7BE3C01892B9}" srcOrd="0" destOrd="0" presId="urn:microsoft.com/office/officeart/2005/8/layout/chevron1"/>
    <dgm:cxn modelId="{BB0F6333-FB1D-440A-85AD-1A1EE55ED9C1}" type="presParOf" srcId="{E84AFAD6-245B-4C8D-A0FE-BC459E4452D8}" destId="{ADB10A62-2F2B-4B20-8DBE-ECA31C59B8F2}" srcOrd="0" destOrd="0" presId="urn:microsoft.com/office/officeart/2005/8/layout/chevron1"/>
    <dgm:cxn modelId="{C34604A0-87E7-4303-82EB-54E8539745DC}" type="presParOf" srcId="{E84AFAD6-245B-4C8D-A0FE-BC459E4452D8}" destId="{F45F7DF9-F1D5-4F32-922A-E47AFEC89BDA}" srcOrd="1" destOrd="0" presId="urn:microsoft.com/office/officeart/2005/8/layout/chevron1"/>
    <dgm:cxn modelId="{35C4B328-D6F0-4065-9156-8D538D634CF4}" type="presParOf" srcId="{E84AFAD6-245B-4C8D-A0FE-BC459E4452D8}" destId="{F442949F-FED7-454B-8878-3484C2834557}" srcOrd="2" destOrd="0" presId="urn:microsoft.com/office/officeart/2005/8/layout/chevron1"/>
    <dgm:cxn modelId="{FAAFF330-5F3B-49E0-AC78-36E76B37B6AF}" type="presParOf" srcId="{E84AFAD6-245B-4C8D-A0FE-BC459E4452D8}" destId="{A6F9E454-8BCF-4437-AC0D-98CD817967C0}" srcOrd="3" destOrd="0" presId="urn:microsoft.com/office/officeart/2005/8/layout/chevron1"/>
    <dgm:cxn modelId="{F94571C4-9684-4DF9-9CDD-6C3F40349F10}" type="presParOf" srcId="{E84AFAD6-245B-4C8D-A0FE-BC459E4452D8}" destId="{5BC66929-BB44-4540-89AD-900F6BAA3D5A}" srcOrd="4" destOrd="0" presId="urn:microsoft.com/office/officeart/2005/8/layout/chevron1"/>
    <dgm:cxn modelId="{B4ECF0D2-85C5-4559-9184-019E7D63B8DD}" type="presParOf" srcId="{E84AFAD6-245B-4C8D-A0FE-BC459E4452D8}" destId="{8CC469F6-9778-42DB-A225-275A7E80A004}" srcOrd="5" destOrd="0" presId="urn:microsoft.com/office/officeart/2005/8/layout/chevron1"/>
    <dgm:cxn modelId="{760A27A6-D2F5-48E1-87E3-0FF0195E6AAF}" type="presParOf" srcId="{E84AFAD6-245B-4C8D-A0FE-BC459E4452D8}" destId="{E477817B-542D-431C-9A5D-463AB5C7AF69}" srcOrd="6" destOrd="0" presId="urn:microsoft.com/office/officeart/2005/8/layout/chevron1"/>
    <dgm:cxn modelId="{C3602486-86DD-4E24-95DB-5D70B24B403D}" type="presParOf" srcId="{E84AFAD6-245B-4C8D-A0FE-BC459E4452D8}" destId="{48A79109-635C-4784-B387-931F42DB0491}" srcOrd="7" destOrd="0" presId="urn:microsoft.com/office/officeart/2005/8/layout/chevron1"/>
    <dgm:cxn modelId="{0456DB75-8453-4D57-9F60-A5C3DE000ED2}" type="presParOf" srcId="{E84AFAD6-245B-4C8D-A0FE-BC459E4452D8}" destId="{FE9E26FE-5B76-4CA4-99F8-F7D40189D376}" srcOrd="8" destOrd="0" presId="urn:microsoft.com/office/officeart/2005/8/layout/chevron1"/>
    <dgm:cxn modelId="{4CCB80D9-5E55-4286-8C51-FB6F161C0AE7}" type="presParOf" srcId="{E84AFAD6-245B-4C8D-A0FE-BC459E4452D8}" destId="{1B3E4D0B-76DD-4EB3-9BC8-BD9A866C7DB1}" srcOrd="9" destOrd="0" presId="urn:microsoft.com/office/officeart/2005/8/layout/chevron1"/>
    <dgm:cxn modelId="{E3D36902-3556-439A-B02A-F41A43EE90FE}" type="presParOf" srcId="{E84AFAD6-245B-4C8D-A0FE-BC459E4452D8}" destId="{7E55105D-F9E9-490B-A2A7-B272EA57E502}" srcOrd="10" destOrd="0" presId="urn:microsoft.com/office/officeart/2005/8/layout/chevron1"/>
    <dgm:cxn modelId="{726139D2-8816-4565-B62E-12B5AEDE754D}" type="presParOf" srcId="{E84AFAD6-245B-4C8D-A0FE-BC459E4452D8}" destId="{40593297-0682-4734-9071-2702AB4DECA3}" srcOrd="11" destOrd="0" presId="urn:microsoft.com/office/officeart/2005/8/layout/chevron1"/>
    <dgm:cxn modelId="{D175DA55-20BA-412E-BA9D-74DF5A913658}" type="presParOf" srcId="{E84AFAD6-245B-4C8D-A0FE-BC459E4452D8}" destId="{F9409091-B4E7-4BA9-8CC5-7BE3C01892B9}" srcOrd="12"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10A62-2F2B-4B20-8DBE-ECA31C59B8F2}">
      <dsp:nvSpPr>
        <dsp:cNvPr id="0" name=""/>
        <dsp:cNvSpPr/>
      </dsp:nvSpPr>
      <dsp:spPr>
        <a:xfrm>
          <a:off x="0" y="167137"/>
          <a:ext cx="1787190" cy="71487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pitchFamily="34" charset="-122"/>
              <a:ea typeface="微软雅黑" panose="020B0503020204020204" pitchFamily="34" charset="-122"/>
            </a:rPr>
            <a:t>封面</a:t>
          </a:r>
        </a:p>
      </dsp:txBody>
      <dsp:txXfrm>
        <a:off x="357438" y="167137"/>
        <a:ext cx="1072314" cy="714876"/>
      </dsp:txXfrm>
    </dsp:sp>
    <dsp:sp modelId="{F442949F-FED7-454B-8878-3484C2834557}">
      <dsp:nvSpPr>
        <dsp:cNvPr id="0" name=""/>
        <dsp:cNvSpPr/>
      </dsp:nvSpPr>
      <dsp:spPr>
        <a:xfrm>
          <a:off x="1608471" y="167137"/>
          <a:ext cx="1787190" cy="71487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pitchFamily="34" charset="-122"/>
              <a:ea typeface="微软雅黑" panose="020B0503020204020204" pitchFamily="34" charset="-122"/>
            </a:rPr>
            <a:t>摘要</a:t>
          </a:r>
        </a:p>
      </dsp:txBody>
      <dsp:txXfrm>
        <a:off x="1965909" y="167137"/>
        <a:ext cx="1072314" cy="714876"/>
      </dsp:txXfrm>
    </dsp:sp>
    <dsp:sp modelId="{5BC66929-BB44-4540-89AD-900F6BAA3D5A}">
      <dsp:nvSpPr>
        <dsp:cNvPr id="0" name=""/>
        <dsp:cNvSpPr/>
      </dsp:nvSpPr>
      <dsp:spPr>
        <a:xfrm>
          <a:off x="3216943" y="167137"/>
          <a:ext cx="1787190" cy="71487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pitchFamily="34" charset="-122"/>
              <a:ea typeface="微软雅黑" panose="020B0503020204020204" pitchFamily="34" charset="-122"/>
            </a:rPr>
            <a:t>目录</a:t>
          </a:r>
        </a:p>
      </dsp:txBody>
      <dsp:txXfrm>
        <a:off x="3574381" y="167137"/>
        <a:ext cx="1072314" cy="714876"/>
      </dsp:txXfrm>
    </dsp:sp>
    <dsp:sp modelId="{E477817B-542D-431C-9A5D-463AB5C7AF69}">
      <dsp:nvSpPr>
        <dsp:cNvPr id="0" name=""/>
        <dsp:cNvSpPr/>
      </dsp:nvSpPr>
      <dsp:spPr>
        <a:xfrm>
          <a:off x="4825415" y="167137"/>
          <a:ext cx="1787190" cy="71487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pitchFamily="34" charset="-122"/>
              <a:ea typeface="微软雅黑" panose="020B0503020204020204" pitchFamily="34" charset="-122"/>
            </a:rPr>
            <a:t>正文</a:t>
          </a:r>
        </a:p>
      </dsp:txBody>
      <dsp:txXfrm>
        <a:off x="5182853" y="167137"/>
        <a:ext cx="1072314" cy="714876"/>
      </dsp:txXfrm>
    </dsp:sp>
    <dsp:sp modelId="{FE9E26FE-5B76-4CA4-99F8-F7D40189D376}">
      <dsp:nvSpPr>
        <dsp:cNvPr id="0" name=""/>
        <dsp:cNvSpPr/>
      </dsp:nvSpPr>
      <dsp:spPr>
        <a:xfrm>
          <a:off x="6433886" y="167137"/>
          <a:ext cx="1787190" cy="71487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pitchFamily="34" charset="-122"/>
              <a:ea typeface="微软雅黑" panose="020B0503020204020204" pitchFamily="34" charset="-122"/>
            </a:rPr>
            <a:t>致谢</a:t>
          </a:r>
        </a:p>
      </dsp:txBody>
      <dsp:txXfrm>
        <a:off x="6791324" y="167137"/>
        <a:ext cx="1072314" cy="714876"/>
      </dsp:txXfrm>
    </dsp:sp>
    <dsp:sp modelId="{7E55105D-F9E9-490B-A2A7-B272EA57E502}">
      <dsp:nvSpPr>
        <dsp:cNvPr id="0" name=""/>
        <dsp:cNvSpPr/>
      </dsp:nvSpPr>
      <dsp:spPr>
        <a:xfrm>
          <a:off x="8042358" y="167137"/>
          <a:ext cx="1787190" cy="71487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anose="020B0503020204020204" pitchFamily="34" charset="-122"/>
              <a:ea typeface="微软雅黑" panose="020B0503020204020204" pitchFamily="34" charset="-122"/>
            </a:rPr>
            <a:t>参考文献</a:t>
          </a:r>
        </a:p>
      </dsp:txBody>
      <dsp:txXfrm>
        <a:off x="8399796" y="167137"/>
        <a:ext cx="1072314" cy="714876"/>
      </dsp:txXfrm>
    </dsp:sp>
    <dsp:sp modelId="{F9409091-B4E7-4BA9-8CC5-7BE3C01892B9}">
      <dsp:nvSpPr>
        <dsp:cNvPr id="0" name=""/>
        <dsp:cNvSpPr/>
      </dsp:nvSpPr>
      <dsp:spPr>
        <a:xfrm>
          <a:off x="9650830" y="167137"/>
          <a:ext cx="1787190" cy="71487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100000"/>
            </a:lnSpc>
            <a:spcBef>
              <a:spcPct val="0"/>
            </a:spcBef>
            <a:spcAft>
              <a:spcPct val="35000"/>
            </a:spcAft>
          </a:pPr>
          <a:r>
            <a:rPr lang="zh-CN" altLang="en-US" sz="1800" kern="1200" dirty="0">
              <a:latin typeface="微软雅黑" panose="020B0503020204020204" pitchFamily="34" charset="-122"/>
              <a:ea typeface="微软雅黑" panose="020B0503020204020204" pitchFamily="34" charset="-122"/>
            </a:rPr>
            <a:t>附录</a:t>
          </a:r>
          <a:endParaRPr sz="6500" kern="1200"/>
        </a:p>
      </dsp:txBody>
      <dsp:txXfrm>
        <a:off x="10008268" y="167137"/>
        <a:ext cx="1072314" cy="71487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10A62-2F2B-4B20-8DBE-ECA31C59B8F2}">
      <dsp:nvSpPr>
        <dsp:cNvPr id="0" name=""/>
        <dsp:cNvSpPr/>
      </dsp:nvSpPr>
      <dsp:spPr>
        <a:xfrm>
          <a:off x="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封面</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357438" y="167137"/>
        <a:ext cx="1072314" cy="714876"/>
      </dsp:txXfrm>
    </dsp:sp>
    <dsp:sp modelId="{F442949F-FED7-454B-8878-3484C2834557}">
      <dsp:nvSpPr>
        <dsp:cNvPr id="0" name=""/>
        <dsp:cNvSpPr/>
      </dsp:nvSpPr>
      <dsp:spPr>
        <a:xfrm>
          <a:off x="1608471"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摘要</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1965909" y="167137"/>
        <a:ext cx="1072314" cy="714876"/>
      </dsp:txXfrm>
    </dsp:sp>
    <dsp:sp modelId="{5BC66929-BB44-4540-89AD-900F6BAA3D5A}">
      <dsp:nvSpPr>
        <dsp:cNvPr id="0" name=""/>
        <dsp:cNvSpPr/>
      </dsp:nvSpPr>
      <dsp:spPr>
        <a:xfrm>
          <a:off x="3216943"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a:solidFill>
                <a:schemeClr val="tx1"/>
              </a:solidFill>
              <a:latin typeface="微软雅黑" panose="020B0503020204020204" pitchFamily="34" charset="-122"/>
              <a:ea typeface="微软雅黑" panose="020B0503020204020204" pitchFamily="34" charset="-122"/>
            </a:rPr>
            <a:t>目录</a:t>
          </a:r>
        </a:p>
      </dsp:txBody>
      <dsp:txXfrm>
        <a:off x="3574381" y="167137"/>
        <a:ext cx="1072314" cy="714876"/>
      </dsp:txXfrm>
    </dsp:sp>
    <dsp:sp modelId="{E477817B-542D-431C-9A5D-463AB5C7AF69}">
      <dsp:nvSpPr>
        <dsp:cNvPr id="0" name=""/>
        <dsp:cNvSpPr/>
      </dsp:nvSpPr>
      <dsp:spPr>
        <a:xfrm>
          <a:off x="4825415" y="167137"/>
          <a:ext cx="1787190" cy="71487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a:latin typeface="微软雅黑" panose="020B0503020204020204" pitchFamily="34" charset="-122"/>
              <a:ea typeface="微软雅黑" panose="020B0503020204020204" pitchFamily="34" charset="-122"/>
            </a:rPr>
            <a:t>正文</a:t>
          </a:r>
          <a:endParaRPr lang="zh-CN" altLang="en-US" sz="1800" b="1" kern="1200" dirty="0">
            <a:latin typeface="微软雅黑" panose="020B0503020204020204" pitchFamily="34" charset="-122"/>
            <a:ea typeface="微软雅黑" panose="020B0503020204020204" pitchFamily="34" charset="-122"/>
          </a:endParaRPr>
        </a:p>
      </dsp:txBody>
      <dsp:txXfrm>
        <a:off x="5182853" y="167137"/>
        <a:ext cx="1072314" cy="714876"/>
      </dsp:txXfrm>
    </dsp:sp>
    <dsp:sp modelId="{FE9E26FE-5B76-4CA4-99F8-F7D40189D376}">
      <dsp:nvSpPr>
        <dsp:cNvPr id="0" name=""/>
        <dsp:cNvSpPr/>
      </dsp:nvSpPr>
      <dsp:spPr>
        <a:xfrm>
          <a:off x="6433886"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致谢</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6791324" y="167137"/>
        <a:ext cx="1072314" cy="714876"/>
      </dsp:txXfrm>
    </dsp:sp>
    <dsp:sp modelId="{7E55105D-F9E9-490B-A2A7-B272EA57E502}">
      <dsp:nvSpPr>
        <dsp:cNvPr id="0" name=""/>
        <dsp:cNvSpPr/>
      </dsp:nvSpPr>
      <dsp:spPr>
        <a:xfrm>
          <a:off x="8042358"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参考文献</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8399796" y="167137"/>
        <a:ext cx="1072314" cy="714876"/>
      </dsp:txXfrm>
    </dsp:sp>
    <dsp:sp modelId="{F9409091-B4E7-4BA9-8CC5-7BE3C01892B9}">
      <dsp:nvSpPr>
        <dsp:cNvPr id="0" name=""/>
        <dsp:cNvSpPr/>
      </dsp:nvSpPr>
      <dsp:spPr>
        <a:xfrm>
          <a:off x="965083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10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10008268" y="167137"/>
        <a:ext cx="1072314" cy="71487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10A62-2F2B-4B20-8DBE-ECA31C59B8F2}">
      <dsp:nvSpPr>
        <dsp:cNvPr id="0" name=""/>
        <dsp:cNvSpPr/>
      </dsp:nvSpPr>
      <dsp:spPr>
        <a:xfrm>
          <a:off x="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封面</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357438" y="167137"/>
        <a:ext cx="1072314" cy="714876"/>
      </dsp:txXfrm>
    </dsp:sp>
    <dsp:sp modelId="{F442949F-FED7-454B-8878-3484C2834557}">
      <dsp:nvSpPr>
        <dsp:cNvPr id="0" name=""/>
        <dsp:cNvSpPr/>
      </dsp:nvSpPr>
      <dsp:spPr>
        <a:xfrm>
          <a:off x="1608471"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摘要</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1965909" y="167137"/>
        <a:ext cx="1072314" cy="714876"/>
      </dsp:txXfrm>
    </dsp:sp>
    <dsp:sp modelId="{5BC66929-BB44-4540-89AD-900F6BAA3D5A}">
      <dsp:nvSpPr>
        <dsp:cNvPr id="0" name=""/>
        <dsp:cNvSpPr/>
      </dsp:nvSpPr>
      <dsp:spPr>
        <a:xfrm>
          <a:off x="3216943"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a:solidFill>
                <a:schemeClr val="tx1"/>
              </a:solidFill>
              <a:latin typeface="微软雅黑" panose="020B0503020204020204" pitchFamily="34" charset="-122"/>
              <a:ea typeface="微软雅黑" panose="020B0503020204020204" pitchFamily="34" charset="-122"/>
            </a:rPr>
            <a:t>目录</a:t>
          </a:r>
        </a:p>
      </dsp:txBody>
      <dsp:txXfrm>
        <a:off x="3574381" y="167137"/>
        <a:ext cx="1072314" cy="714876"/>
      </dsp:txXfrm>
    </dsp:sp>
    <dsp:sp modelId="{E477817B-542D-431C-9A5D-463AB5C7AF69}">
      <dsp:nvSpPr>
        <dsp:cNvPr id="0" name=""/>
        <dsp:cNvSpPr/>
      </dsp:nvSpPr>
      <dsp:spPr>
        <a:xfrm>
          <a:off x="4825415" y="167137"/>
          <a:ext cx="1787190" cy="71487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a:latin typeface="微软雅黑" panose="020B0503020204020204" pitchFamily="34" charset="-122"/>
              <a:ea typeface="微软雅黑" panose="020B0503020204020204" pitchFamily="34" charset="-122"/>
            </a:rPr>
            <a:t>正文</a:t>
          </a:r>
          <a:endParaRPr lang="zh-CN" altLang="en-US" sz="1800" b="1" kern="1200" dirty="0">
            <a:latin typeface="微软雅黑" panose="020B0503020204020204" pitchFamily="34" charset="-122"/>
            <a:ea typeface="微软雅黑" panose="020B0503020204020204" pitchFamily="34" charset="-122"/>
          </a:endParaRPr>
        </a:p>
      </dsp:txBody>
      <dsp:txXfrm>
        <a:off x="5182853" y="167137"/>
        <a:ext cx="1072314" cy="714876"/>
      </dsp:txXfrm>
    </dsp:sp>
    <dsp:sp modelId="{FE9E26FE-5B76-4CA4-99F8-F7D40189D376}">
      <dsp:nvSpPr>
        <dsp:cNvPr id="0" name=""/>
        <dsp:cNvSpPr/>
      </dsp:nvSpPr>
      <dsp:spPr>
        <a:xfrm>
          <a:off x="6433886"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致谢</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6791324" y="167137"/>
        <a:ext cx="1072314" cy="714876"/>
      </dsp:txXfrm>
    </dsp:sp>
    <dsp:sp modelId="{7E55105D-F9E9-490B-A2A7-B272EA57E502}">
      <dsp:nvSpPr>
        <dsp:cNvPr id="0" name=""/>
        <dsp:cNvSpPr/>
      </dsp:nvSpPr>
      <dsp:spPr>
        <a:xfrm>
          <a:off x="8042358"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参考文献</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8399796" y="167137"/>
        <a:ext cx="1072314" cy="714876"/>
      </dsp:txXfrm>
    </dsp:sp>
    <dsp:sp modelId="{F9409091-B4E7-4BA9-8CC5-7BE3C01892B9}">
      <dsp:nvSpPr>
        <dsp:cNvPr id="0" name=""/>
        <dsp:cNvSpPr/>
      </dsp:nvSpPr>
      <dsp:spPr>
        <a:xfrm>
          <a:off x="965083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10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10008268" y="167137"/>
        <a:ext cx="1072314" cy="71487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10A62-2F2B-4B20-8DBE-ECA31C59B8F2}">
      <dsp:nvSpPr>
        <dsp:cNvPr id="0" name=""/>
        <dsp:cNvSpPr/>
      </dsp:nvSpPr>
      <dsp:spPr>
        <a:xfrm>
          <a:off x="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封面</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357438" y="167137"/>
        <a:ext cx="1072314" cy="714876"/>
      </dsp:txXfrm>
    </dsp:sp>
    <dsp:sp modelId="{F442949F-FED7-454B-8878-3484C2834557}">
      <dsp:nvSpPr>
        <dsp:cNvPr id="0" name=""/>
        <dsp:cNvSpPr/>
      </dsp:nvSpPr>
      <dsp:spPr>
        <a:xfrm>
          <a:off x="1608471"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摘要</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1965909" y="167137"/>
        <a:ext cx="1072314" cy="714876"/>
      </dsp:txXfrm>
    </dsp:sp>
    <dsp:sp modelId="{5BC66929-BB44-4540-89AD-900F6BAA3D5A}">
      <dsp:nvSpPr>
        <dsp:cNvPr id="0" name=""/>
        <dsp:cNvSpPr/>
      </dsp:nvSpPr>
      <dsp:spPr>
        <a:xfrm>
          <a:off x="3216943"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a:solidFill>
                <a:schemeClr val="tx1"/>
              </a:solidFill>
              <a:latin typeface="微软雅黑" panose="020B0503020204020204" pitchFamily="34" charset="-122"/>
              <a:ea typeface="微软雅黑" panose="020B0503020204020204" pitchFamily="34" charset="-122"/>
            </a:rPr>
            <a:t>目录</a:t>
          </a:r>
        </a:p>
      </dsp:txBody>
      <dsp:txXfrm>
        <a:off x="3574381" y="167137"/>
        <a:ext cx="1072314" cy="714876"/>
      </dsp:txXfrm>
    </dsp:sp>
    <dsp:sp modelId="{E477817B-542D-431C-9A5D-463AB5C7AF69}">
      <dsp:nvSpPr>
        <dsp:cNvPr id="0" name=""/>
        <dsp:cNvSpPr/>
      </dsp:nvSpPr>
      <dsp:spPr>
        <a:xfrm>
          <a:off x="4825415" y="167137"/>
          <a:ext cx="1787190" cy="71487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a:latin typeface="微软雅黑" panose="020B0503020204020204" pitchFamily="34" charset="-122"/>
              <a:ea typeface="微软雅黑" panose="020B0503020204020204" pitchFamily="34" charset="-122"/>
            </a:rPr>
            <a:t>正文</a:t>
          </a:r>
          <a:endParaRPr lang="zh-CN" altLang="en-US" sz="1800" b="1" kern="1200" dirty="0">
            <a:latin typeface="微软雅黑" panose="020B0503020204020204" pitchFamily="34" charset="-122"/>
            <a:ea typeface="微软雅黑" panose="020B0503020204020204" pitchFamily="34" charset="-122"/>
          </a:endParaRPr>
        </a:p>
      </dsp:txBody>
      <dsp:txXfrm>
        <a:off x="5182853" y="167137"/>
        <a:ext cx="1072314" cy="714876"/>
      </dsp:txXfrm>
    </dsp:sp>
    <dsp:sp modelId="{FE9E26FE-5B76-4CA4-99F8-F7D40189D376}">
      <dsp:nvSpPr>
        <dsp:cNvPr id="0" name=""/>
        <dsp:cNvSpPr/>
      </dsp:nvSpPr>
      <dsp:spPr>
        <a:xfrm>
          <a:off x="6433886"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致谢</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6791324" y="167137"/>
        <a:ext cx="1072314" cy="714876"/>
      </dsp:txXfrm>
    </dsp:sp>
    <dsp:sp modelId="{7E55105D-F9E9-490B-A2A7-B272EA57E502}">
      <dsp:nvSpPr>
        <dsp:cNvPr id="0" name=""/>
        <dsp:cNvSpPr/>
      </dsp:nvSpPr>
      <dsp:spPr>
        <a:xfrm>
          <a:off x="8042358"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参考文献</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8399796" y="167137"/>
        <a:ext cx="1072314" cy="714876"/>
      </dsp:txXfrm>
    </dsp:sp>
    <dsp:sp modelId="{F9409091-B4E7-4BA9-8CC5-7BE3C01892B9}">
      <dsp:nvSpPr>
        <dsp:cNvPr id="0" name=""/>
        <dsp:cNvSpPr/>
      </dsp:nvSpPr>
      <dsp:spPr>
        <a:xfrm>
          <a:off x="965083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10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10008268" y="167137"/>
        <a:ext cx="1072314" cy="71487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10A62-2F2B-4B20-8DBE-ECA31C59B8F2}">
      <dsp:nvSpPr>
        <dsp:cNvPr id="0" name=""/>
        <dsp:cNvSpPr/>
      </dsp:nvSpPr>
      <dsp:spPr>
        <a:xfrm>
          <a:off x="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封面</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357438" y="167137"/>
        <a:ext cx="1072314" cy="714876"/>
      </dsp:txXfrm>
    </dsp:sp>
    <dsp:sp modelId="{F442949F-FED7-454B-8878-3484C2834557}">
      <dsp:nvSpPr>
        <dsp:cNvPr id="0" name=""/>
        <dsp:cNvSpPr/>
      </dsp:nvSpPr>
      <dsp:spPr>
        <a:xfrm>
          <a:off x="1608471"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摘要</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1965909" y="167137"/>
        <a:ext cx="1072314" cy="714876"/>
      </dsp:txXfrm>
    </dsp:sp>
    <dsp:sp modelId="{5BC66929-BB44-4540-89AD-900F6BAA3D5A}">
      <dsp:nvSpPr>
        <dsp:cNvPr id="0" name=""/>
        <dsp:cNvSpPr/>
      </dsp:nvSpPr>
      <dsp:spPr>
        <a:xfrm>
          <a:off x="3216943"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目录</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3574381" y="167137"/>
        <a:ext cx="1072314" cy="714876"/>
      </dsp:txXfrm>
    </dsp:sp>
    <dsp:sp modelId="{E477817B-542D-431C-9A5D-463AB5C7AF69}">
      <dsp:nvSpPr>
        <dsp:cNvPr id="0" name=""/>
        <dsp:cNvSpPr/>
      </dsp:nvSpPr>
      <dsp:spPr>
        <a:xfrm>
          <a:off x="4825415"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正文</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5182853" y="167137"/>
        <a:ext cx="1072314" cy="714876"/>
      </dsp:txXfrm>
    </dsp:sp>
    <dsp:sp modelId="{FE9E26FE-5B76-4CA4-99F8-F7D40189D376}">
      <dsp:nvSpPr>
        <dsp:cNvPr id="0" name=""/>
        <dsp:cNvSpPr/>
      </dsp:nvSpPr>
      <dsp:spPr>
        <a:xfrm>
          <a:off x="6433886" y="167137"/>
          <a:ext cx="1787190" cy="71487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a:latin typeface="微软雅黑" panose="020B0503020204020204" pitchFamily="34" charset="-122"/>
              <a:ea typeface="微软雅黑" panose="020B0503020204020204" pitchFamily="34" charset="-122"/>
            </a:rPr>
            <a:t>致谢</a:t>
          </a:r>
          <a:endParaRPr lang="zh-CN" altLang="en-US" sz="1800" b="1" kern="1200" dirty="0">
            <a:latin typeface="微软雅黑" panose="020B0503020204020204" pitchFamily="34" charset="-122"/>
            <a:ea typeface="微软雅黑" panose="020B0503020204020204" pitchFamily="34" charset="-122"/>
          </a:endParaRPr>
        </a:p>
      </dsp:txBody>
      <dsp:txXfrm>
        <a:off x="6791324" y="167137"/>
        <a:ext cx="1072314" cy="714876"/>
      </dsp:txXfrm>
    </dsp:sp>
    <dsp:sp modelId="{7E55105D-F9E9-490B-A2A7-B272EA57E502}">
      <dsp:nvSpPr>
        <dsp:cNvPr id="0" name=""/>
        <dsp:cNvSpPr/>
      </dsp:nvSpPr>
      <dsp:spPr>
        <a:xfrm>
          <a:off x="8042358"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参考文献</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8399796" y="167137"/>
        <a:ext cx="1072314" cy="714876"/>
      </dsp:txXfrm>
    </dsp:sp>
    <dsp:sp modelId="{F9409091-B4E7-4BA9-8CC5-7BE3C01892B9}">
      <dsp:nvSpPr>
        <dsp:cNvPr id="0" name=""/>
        <dsp:cNvSpPr/>
      </dsp:nvSpPr>
      <dsp:spPr>
        <a:xfrm>
          <a:off x="965083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10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10008268" y="167137"/>
        <a:ext cx="1072314" cy="71487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10A62-2F2B-4B20-8DBE-ECA31C59B8F2}">
      <dsp:nvSpPr>
        <dsp:cNvPr id="0" name=""/>
        <dsp:cNvSpPr/>
      </dsp:nvSpPr>
      <dsp:spPr>
        <a:xfrm>
          <a:off x="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封面</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357438" y="167137"/>
        <a:ext cx="1072314" cy="714876"/>
      </dsp:txXfrm>
    </dsp:sp>
    <dsp:sp modelId="{F442949F-FED7-454B-8878-3484C2834557}">
      <dsp:nvSpPr>
        <dsp:cNvPr id="0" name=""/>
        <dsp:cNvSpPr/>
      </dsp:nvSpPr>
      <dsp:spPr>
        <a:xfrm>
          <a:off x="1608471"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摘要</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1965909" y="167137"/>
        <a:ext cx="1072314" cy="714876"/>
      </dsp:txXfrm>
    </dsp:sp>
    <dsp:sp modelId="{5BC66929-BB44-4540-89AD-900F6BAA3D5A}">
      <dsp:nvSpPr>
        <dsp:cNvPr id="0" name=""/>
        <dsp:cNvSpPr/>
      </dsp:nvSpPr>
      <dsp:spPr>
        <a:xfrm>
          <a:off x="3216943"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目录</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3574381" y="167137"/>
        <a:ext cx="1072314" cy="714876"/>
      </dsp:txXfrm>
    </dsp:sp>
    <dsp:sp modelId="{E477817B-542D-431C-9A5D-463AB5C7AF69}">
      <dsp:nvSpPr>
        <dsp:cNvPr id="0" name=""/>
        <dsp:cNvSpPr/>
      </dsp:nvSpPr>
      <dsp:spPr>
        <a:xfrm>
          <a:off x="4825415"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正文</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5182853" y="167137"/>
        <a:ext cx="1072314" cy="714876"/>
      </dsp:txXfrm>
    </dsp:sp>
    <dsp:sp modelId="{FE9E26FE-5B76-4CA4-99F8-F7D40189D376}">
      <dsp:nvSpPr>
        <dsp:cNvPr id="0" name=""/>
        <dsp:cNvSpPr/>
      </dsp:nvSpPr>
      <dsp:spPr>
        <a:xfrm>
          <a:off x="6433886"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致谢</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6791324" y="167137"/>
        <a:ext cx="1072314" cy="714876"/>
      </dsp:txXfrm>
    </dsp:sp>
    <dsp:sp modelId="{7E55105D-F9E9-490B-A2A7-B272EA57E502}">
      <dsp:nvSpPr>
        <dsp:cNvPr id="0" name=""/>
        <dsp:cNvSpPr/>
      </dsp:nvSpPr>
      <dsp:spPr>
        <a:xfrm>
          <a:off x="8042358" y="167137"/>
          <a:ext cx="1787190" cy="71487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a:latin typeface="微软雅黑" panose="020B0503020204020204" pitchFamily="34" charset="-122"/>
              <a:ea typeface="微软雅黑" panose="020B0503020204020204" pitchFamily="34" charset="-122"/>
            </a:rPr>
            <a:t>参考文献</a:t>
          </a:r>
          <a:endParaRPr lang="zh-CN" altLang="en-US" sz="1800" b="1" kern="1200" dirty="0">
            <a:latin typeface="微软雅黑" panose="020B0503020204020204" pitchFamily="34" charset="-122"/>
            <a:ea typeface="微软雅黑" panose="020B0503020204020204" pitchFamily="34" charset="-122"/>
          </a:endParaRPr>
        </a:p>
      </dsp:txBody>
      <dsp:txXfrm>
        <a:off x="8399796" y="167137"/>
        <a:ext cx="1072314" cy="714876"/>
      </dsp:txXfrm>
    </dsp:sp>
    <dsp:sp modelId="{F9409091-B4E7-4BA9-8CC5-7BE3C01892B9}">
      <dsp:nvSpPr>
        <dsp:cNvPr id="0" name=""/>
        <dsp:cNvSpPr/>
      </dsp:nvSpPr>
      <dsp:spPr>
        <a:xfrm>
          <a:off x="965083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10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附录</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10008268" y="167137"/>
        <a:ext cx="1072314" cy="71487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10A62-2F2B-4B20-8DBE-ECA31C59B8F2}">
      <dsp:nvSpPr>
        <dsp:cNvPr id="0" name=""/>
        <dsp:cNvSpPr/>
      </dsp:nvSpPr>
      <dsp:spPr>
        <a:xfrm>
          <a:off x="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封面</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357438" y="167137"/>
        <a:ext cx="1072314" cy="714876"/>
      </dsp:txXfrm>
    </dsp:sp>
    <dsp:sp modelId="{F442949F-FED7-454B-8878-3484C2834557}">
      <dsp:nvSpPr>
        <dsp:cNvPr id="0" name=""/>
        <dsp:cNvSpPr/>
      </dsp:nvSpPr>
      <dsp:spPr>
        <a:xfrm>
          <a:off x="1608471"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摘要</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1965909" y="167137"/>
        <a:ext cx="1072314" cy="714876"/>
      </dsp:txXfrm>
    </dsp:sp>
    <dsp:sp modelId="{5BC66929-BB44-4540-89AD-900F6BAA3D5A}">
      <dsp:nvSpPr>
        <dsp:cNvPr id="0" name=""/>
        <dsp:cNvSpPr/>
      </dsp:nvSpPr>
      <dsp:spPr>
        <a:xfrm>
          <a:off x="3216943"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目录</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3574381" y="167137"/>
        <a:ext cx="1072314" cy="714876"/>
      </dsp:txXfrm>
    </dsp:sp>
    <dsp:sp modelId="{E477817B-542D-431C-9A5D-463AB5C7AF69}">
      <dsp:nvSpPr>
        <dsp:cNvPr id="0" name=""/>
        <dsp:cNvSpPr/>
      </dsp:nvSpPr>
      <dsp:spPr>
        <a:xfrm>
          <a:off x="4825415"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正文</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5182853" y="167137"/>
        <a:ext cx="1072314" cy="714876"/>
      </dsp:txXfrm>
    </dsp:sp>
    <dsp:sp modelId="{FE9E26FE-5B76-4CA4-99F8-F7D40189D376}">
      <dsp:nvSpPr>
        <dsp:cNvPr id="0" name=""/>
        <dsp:cNvSpPr/>
      </dsp:nvSpPr>
      <dsp:spPr>
        <a:xfrm>
          <a:off x="6433886"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致谢</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6791324" y="167137"/>
        <a:ext cx="1072314" cy="714876"/>
      </dsp:txXfrm>
    </dsp:sp>
    <dsp:sp modelId="{7E55105D-F9E9-490B-A2A7-B272EA57E502}">
      <dsp:nvSpPr>
        <dsp:cNvPr id="0" name=""/>
        <dsp:cNvSpPr/>
      </dsp:nvSpPr>
      <dsp:spPr>
        <a:xfrm>
          <a:off x="8042358" y="167137"/>
          <a:ext cx="1787190" cy="71487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a:latin typeface="微软雅黑" panose="020B0503020204020204" pitchFamily="34" charset="-122"/>
              <a:ea typeface="微软雅黑" panose="020B0503020204020204" pitchFamily="34" charset="-122"/>
            </a:rPr>
            <a:t>参考文献</a:t>
          </a:r>
          <a:endParaRPr lang="zh-CN" altLang="en-US" sz="1800" b="1" kern="1200" dirty="0">
            <a:latin typeface="微软雅黑" panose="020B0503020204020204" pitchFamily="34" charset="-122"/>
            <a:ea typeface="微软雅黑" panose="020B0503020204020204" pitchFamily="34" charset="-122"/>
          </a:endParaRPr>
        </a:p>
      </dsp:txBody>
      <dsp:txXfrm>
        <a:off x="8399796" y="167137"/>
        <a:ext cx="1072314" cy="714876"/>
      </dsp:txXfrm>
    </dsp:sp>
    <dsp:sp modelId="{F9409091-B4E7-4BA9-8CC5-7BE3C01892B9}">
      <dsp:nvSpPr>
        <dsp:cNvPr id="0" name=""/>
        <dsp:cNvSpPr/>
      </dsp:nvSpPr>
      <dsp:spPr>
        <a:xfrm>
          <a:off x="965083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10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10008268" y="167137"/>
        <a:ext cx="1072314" cy="71487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10A62-2F2B-4B20-8DBE-ECA31C59B8F2}">
      <dsp:nvSpPr>
        <dsp:cNvPr id="0" name=""/>
        <dsp:cNvSpPr/>
      </dsp:nvSpPr>
      <dsp:spPr>
        <a:xfrm>
          <a:off x="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a:solidFill>
                <a:schemeClr val="tx1"/>
              </a:solidFill>
              <a:latin typeface="微软雅黑" panose="020B0503020204020204" pitchFamily="34" charset="-122"/>
              <a:ea typeface="微软雅黑" panose="020B0503020204020204" pitchFamily="34" charset="-122"/>
            </a:rPr>
            <a:t>封面</a:t>
          </a:r>
        </a:p>
      </dsp:txBody>
      <dsp:txXfrm>
        <a:off x="357438" y="167137"/>
        <a:ext cx="1072314" cy="714876"/>
      </dsp:txXfrm>
    </dsp:sp>
    <dsp:sp modelId="{F442949F-FED7-454B-8878-3484C2834557}">
      <dsp:nvSpPr>
        <dsp:cNvPr id="0" name=""/>
        <dsp:cNvSpPr/>
      </dsp:nvSpPr>
      <dsp:spPr>
        <a:xfrm>
          <a:off x="1608471"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摘要</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1965909" y="167137"/>
        <a:ext cx="1072314" cy="714876"/>
      </dsp:txXfrm>
    </dsp:sp>
    <dsp:sp modelId="{5BC66929-BB44-4540-89AD-900F6BAA3D5A}">
      <dsp:nvSpPr>
        <dsp:cNvPr id="0" name=""/>
        <dsp:cNvSpPr/>
      </dsp:nvSpPr>
      <dsp:spPr>
        <a:xfrm>
          <a:off x="3216943"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目录</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3574381" y="167137"/>
        <a:ext cx="1072314" cy="714876"/>
      </dsp:txXfrm>
    </dsp:sp>
    <dsp:sp modelId="{E477817B-542D-431C-9A5D-463AB5C7AF69}">
      <dsp:nvSpPr>
        <dsp:cNvPr id="0" name=""/>
        <dsp:cNvSpPr/>
      </dsp:nvSpPr>
      <dsp:spPr>
        <a:xfrm>
          <a:off x="4825415"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正文</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5182853" y="167137"/>
        <a:ext cx="1072314" cy="714876"/>
      </dsp:txXfrm>
    </dsp:sp>
    <dsp:sp modelId="{FE9E26FE-5B76-4CA4-99F8-F7D40189D376}">
      <dsp:nvSpPr>
        <dsp:cNvPr id="0" name=""/>
        <dsp:cNvSpPr/>
      </dsp:nvSpPr>
      <dsp:spPr>
        <a:xfrm>
          <a:off x="6433886"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致谢</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6791324" y="167137"/>
        <a:ext cx="1072314" cy="714876"/>
      </dsp:txXfrm>
    </dsp:sp>
    <dsp:sp modelId="{7E55105D-F9E9-490B-A2A7-B272EA57E502}">
      <dsp:nvSpPr>
        <dsp:cNvPr id="0" name=""/>
        <dsp:cNvSpPr/>
      </dsp:nvSpPr>
      <dsp:spPr>
        <a:xfrm>
          <a:off x="8042358"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参考文献</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8399796" y="167137"/>
        <a:ext cx="1072314" cy="714876"/>
      </dsp:txXfrm>
    </dsp:sp>
    <dsp:sp modelId="{F9409091-B4E7-4BA9-8CC5-7BE3C01892B9}">
      <dsp:nvSpPr>
        <dsp:cNvPr id="0" name=""/>
        <dsp:cNvSpPr/>
      </dsp:nvSpPr>
      <dsp:spPr>
        <a:xfrm>
          <a:off x="9650830" y="167137"/>
          <a:ext cx="1787190" cy="71487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100000"/>
            </a:lnSpc>
            <a:spcBef>
              <a:spcPct val="0"/>
            </a:spcBef>
            <a:spcAft>
              <a:spcPct val="35000"/>
            </a:spcAft>
          </a:pPr>
          <a:r>
            <a:rPr lang="zh-CN" altLang="en-US" sz="1800" b="1" kern="1200">
              <a:latin typeface="微软雅黑" panose="020B0503020204020204" pitchFamily="34" charset="-122"/>
              <a:ea typeface="微软雅黑" panose="020B0503020204020204" pitchFamily="34" charset="-122"/>
            </a:rPr>
            <a:t>附录</a:t>
          </a:r>
          <a:endParaRPr lang="zh-CN" altLang="en-US" sz="1800" b="1" kern="1200" dirty="0">
            <a:latin typeface="微软雅黑" panose="020B0503020204020204" pitchFamily="34" charset="-122"/>
            <a:ea typeface="微软雅黑" panose="020B0503020204020204" pitchFamily="34" charset="-122"/>
          </a:endParaRPr>
        </a:p>
      </dsp:txBody>
      <dsp:txXfrm>
        <a:off x="10008268" y="167137"/>
        <a:ext cx="1072314" cy="71487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A1297-7559-42D4-9943-B4B4195C8065}">
      <dsp:nvSpPr>
        <dsp:cNvPr id="0" name=""/>
        <dsp:cNvSpPr/>
      </dsp:nvSpPr>
      <dsp:spPr>
        <a:xfrm>
          <a:off x="0" y="786143"/>
          <a:ext cx="11405936" cy="1048191"/>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C7561A-2891-40FD-A2FE-54319140EFDF}">
      <dsp:nvSpPr>
        <dsp:cNvPr id="0" name=""/>
        <dsp:cNvSpPr/>
      </dsp:nvSpPr>
      <dsp:spPr>
        <a:xfrm>
          <a:off x="877" y="0"/>
          <a:ext cx="1405970" cy="104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zh-CN" altLang="en-US" sz="1800" b="0" kern="1200" dirty="0">
              <a:latin typeface="方正黑体_GBK" panose="03000509000000000000" pitchFamily="65" charset="-122"/>
              <a:ea typeface="方正黑体_GBK" panose="03000509000000000000" pitchFamily="65" charset="-122"/>
            </a:rPr>
            <a:t>封面</a:t>
          </a:r>
        </a:p>
      </dsp:txBody>
      <dsp:txXfrm>
        <a:off x="877" y="0"/>
        <a:ext cx="1405970" cy="1048191"/>
      </dsp:txXfrm>
    </dsp:sp>
    <dsp:sp modelId="{9E7375EE-4394-470E-A38E-6D8258FE9104}">
      <dsp:nvSpPr>
        <dsp:cNvPr id="0" name=""/>
        <dsp:cNvSpPr/>
      </dsp:nvSpPr>
      <dsp:spPr>
        <a:xfrm>
          <a:off x="572838" y="1179215"/>
          <a:ext cx="262047" cy="2620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3C3574-6782-4A3D-8C52-EE8E2548376A}">
      <dsp:nvSpPr>
        <dsp:cNvPr id="0" name=""/>
        <dsp:cNvSpPr/>
      </dsp:nvSpPr>
      <dsp:spPr>
        <a:xfrm>
          <a:off x="1477146" y="1572286"/>
          <a:ext cx="1405970" cy="104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zh-CN" altLang="en-US" sz="1800" b="0" kern="1200" dirty="0">
              <a:latin typeface="方正黑体_GBK" panose="03000509000000000000" pitchFamily="65" charset="-122"/>
              <a:ea typeface="方正黑体_GBK" panose="03000509000000000000" pitchFamily="65" charset="-122"/>
            </a:rPr>
            <a:t>摘要</a:t>
          </a:r>
        </a:p>
      </dsp:txBody>
      <dsp:txXfrm>
        <a:off x="1477146" y="1572286"/>
        <a:ext cx="1405970" cy="1048191"/>
      </dsp:txXfrm>
    </dsp:sp>
    <dsp:sp modelId="{79C42D3B-E8AF-4E0F-95A2-4011ADAC08E9}">
      <dsp:nvSpPr>
        <dsp:cNvPr id="0" name=""/>
        <dsp:cNvSpPr/>
      </dsp:nvSpPr>
      <dsp:spPr>
        <a:xfrm>
          <a:off x="2049108" y="1179215"/>
          <a:ext cx="262047" cy="2620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93A382-AAF4-491E-815B-CD483B2BBCC6}">
      <dsp:nvSpPr>
        <dsp:cNvPr id="0" name=""/>
        <dsp:cNvSpPr/>
      </dsp:nvSpPr>
      <dsp:spPr>
        <a:xfrm>
          <a:off x="2953416" y="0"/>
          <a:ext cx="1405970" cy="104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zh-CN" altLang="en-US" sz="1800" b="0" kern="1200" dirty="0">
              <a:latin typeface="方正黑体_GBK" panose="03000509000000000000" pitchFamily="65" charset="-122"/>
              <a:ea typeface="方正黑体_GBK" panose="03000509000000000000" pitchFamily="65" charset="-122"/>
            </a:rPr>
            <a:t>目录</a:t>
          </a:r>
        </a:p>
      </dsp:txBody>
      <dsp:txXfrm>
        <a:off x="2953416" y="0"/>
        <a:ext cx="1405970" cy="1048191"/>
      </dsp:txXfrm>
    </dsp:sp>
    <dsp:sp modelId="{B9644C27-45A2-4196-ACFE-5F47022011D6}">
      <dsp:nvSpPr>
        <dsp:cNvPr id="0" name=""/>
        <dsp:cNvSpPr/>
      </dsp:nvSpPr>
      <dsp:spPr>
        <a:xfrm>
          <a:off x="3525377" y="1179215"/>
          <a:ext cx="262047" cy="2620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624A65-85D3-4BE4-B02A-DA7B3FBBA590}">
      <dsp:nvSpPr>
        <dsp:cNvPr id="0" name=""/>
        <dsp:cNvSpPr/>
      </dsp:nvSpPr>
      <dsp:spPr>
        <a:xfrm>
          <a:off x="4429685" y="1572286"/>
          <a:ext cx="1405970" cy="104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zh-CN" altLang="en-US" sz="1800" b="0" kern="1200" dirty="0">
              <a:latin typeface="方正黑体_GBK" panose="03000509000000000000" pitchFamily="65" charset="-122"/>
              <a:ea typeface="方正黑体_GBK" panose="03000509000000000000" pitchFamily="65" charset="-122"/>
            </a:rPr>
            <a:t>正文</a:t>
          </a:r>
        </a:p>
      </dsp:txBody>
      <dsp:txXfrm>
        <a:off x="4429685" y="1572286"/>
        <a:ext cx="1405970" cy="1048191"/>
      </dsp:txXfrm>
    </dsp:sp>
    <dsp:sp modelId="{80A30836-B140-4F97-8E8A-D4E09A4BE7AB}">
      <dsp:nvSpPr>
        <dsp:cNvPr id="0" name=""/>
        <dsp:cNvSpPr/>
      </dsp:nvSpPr>
      <dsp:spPr>
        <a:xfrm>
          <a:off x="5001647" y="1179215"/>
          <a:ext cx="262047" cy="2620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D4D060-511B-433A-A0DA-7CA64DF089D7}">
      <dsp:nvSpPr>
        <dsp:cNvPr id="0" name=""/>
        <dsp:cNvSpPr/>
      </dsp:nvSpPr>
      <dsp:spPr>
        <a:xfrm>
          <a:off x="5905955" y="0"/>
          <a:ext cx="1405970" cy="104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zh-CN" altLang="en-US" sz="1800" b="0" kern="1200" dirty="0">
              <a:latin typeface="方正黑体_GBK" panose="03000509000000000000" pitchFamily="65" charset="-122"/>
              <a:ea typeface="方正黑体_GBK" panose="03000509000000000000" pitchFamily="65" charset="-122"/>
            </a:rPr>
            <a:t>致谢</a:t>
          </a:r>
        </a:p>
      </dsp:txBody>
      <dsp:txXfrm>
        <a:off x="5905955" y="0"/>
        <a:ext cx="1405970" cy="1048191"/>
      </dsp:txXfrm>
    </dsp:sp>
    <dsp:sp modelId="{78F78945-1C85-430A-90E8-AF7BAD88FE3D}">
      <dsp:nvSpPr>
        <dsp:cNvPr id="0" name=""/>
        <dsp:cNvSpPr/>
      </dsp:nvSpPr>
      <dsp:spPr>
        <a:xfrm>
          <a:off x="6477916" y="1179215"/>
          <a:ext cx="262047" cy="2620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0B81A9-46BF-439F-954F-CCA5CB5809F9}">
      <dsp:nvSpPr>
        <dsp:cNvPr id="0" name=""/>
        <dsp:cNvSpPr/>
      </dsp:nvSpPr>
      <dsp:spPr>
        <a:xfrm>
          <a:off x="7382224" y="1572286"/>
          <a:ext cx="1405970" cy="104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zh-CN" altLang="en-US" sz="1800" b="0" kern="1200" dirty="0">
              <a:latin typeface="方正黑体_GBK" panose="03000509000000000000" pitchFamily="65" charset="-122"/>
              <a:ea typeface="方正黑体_GBK" panose="03000509000000000000" pitchFamily="65" charset="-122"/>
            </a:rPr>
            <a:t>参考文献</a:t>
          </a:r>
        </a:p>
      </dsp:txBody>
      <dsp:txXfrm>
        <a:off x="7382224" y="1572286"/>
        <a:ext cx="1405970" cy="1048191"/>
      </dsp:txXfrm>
    </dsp:sp>
    <dsp:sp modelId="{7AADCD1B-487F-4C4F-A993-7A21C9CBD2C8}">
      <dsp:nvSpPr>
        <dsp:cNvPr id="0" name=""/>
        <dsp:cNvSpPr/>
      </dsp:nvSpPr>
      <dsp:spPr>
        <a:xfrm>
          <a:off x="7954186" y="1179215"/>
          <a:ext cx="262047" cy="2620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511C6C-428B-432D-B3F2-66AC3CEA3102}">
      <dsp:nvSpPr>
        <dsp:cNvPr id="0" name=""/>
        <dsp:cNvSpPr/>
      </dsp:nvSpPr>
      <dsp:spPr>
        <a:xfrm>
          <a:off x="8858494" y="0"/>
          <a:ext cx="1405970" cy="104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zh-CN" altLang="en-US" sz="1800" b="0" kern="1200" dirty="0">
              <a:latin typeface="方正黑体_GBK" panose="03000509000000000000" pitchFamily="65" charset="-122"/>
              <a:ea typeface="方正黑体_GBK" panose="03000509000000000000" pitchFamily="65" charset="-122"/>
            </a:rPr>
            <a:t>附录</a:t>
          </a:r>
        </a:p>
      </dsp:txBody>
      <dsp:txXfrm>
        <a:off x="8858494" y="0"/>
        <a:ext cx="1405970" cy="1048191"/>
      </dsp:txXfrm>
    </dsp:sp>
    <dsp:sp modelId="{222BA526-47A0-4FAA-8812-40E2C345B1AC}">
      <dsp:nvSpPr>
        <dsp:cNvPr id="0" name=""/>
        <dsp:cNvSpPr/>
      </dsp:nvSpPr>
      <dsp:spPr>
        <a:xfrm>
          <a:off x="9430455" y="1179215"/>
          <a:ext cx="262047" cy="2620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A1297-7559-42D4-9943-B4B4195C8065}">
      <dsp:nvSpPr>
        <dsp:cNvPr id="0" name=""/>
        <dsp:cNvSpPr/>
      </dsp:nvSpPr>
      <dsp:spPr>
        <a:xfrm>
          <a:off x="0" y="786143"/>
          <a:ext cx="11405936" cy="1048191"/>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C7561A-2891-40FD-A2FE-54319140EFDF}">
      <dsp:nvSpPr>
        <dsp:cNvPr id="0" name=""/>
        <dsp:cNvSpPr/>
      </dsp:nvSpPr>
      <dsp:spPr>
        <a:xfrm>
          <a:off x="2819" y="0"/>
          <a:ext cx="1641552" cy="104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zh-CN" altLang="en-US" sz="2000" b="0" kern="1200" dirty="0">
              <a:latin typeface="方正黑体_GBK" panose="03000509000000000000" pitchFamily="65" charset="-122"/>
              <a:ea typeface="方正黑体_GBK" panose="03000509000000000000" pitchFamily="65" charset="-122"/>
            </a:rPr>
            <a:t>封面</a:t>
          </a:r>
        </a:p>
      </dsp:txBody>
      <dsp:txXfrm>
        <a:off x="2819" y="0"/>
        <a:ext cx="1641552" cy="1048191"/>
      </dsp:txXfrm>
    </dsp:sp>
    <dsp:sp modelId="{9E7375EE-4394-470E-A38E-6D8258FE9104}">
      <dsp:nvSpPr>
        <dsp:cNvPr id="0" name=""/>
        <dsp:cNvSpPr/>
      </dsp:nvSpPr>
      <dsp:spPr>
        <a:xfrm>
          <a:off x="692571" y="1179215"/>
          <a:ext cx="262047" cy="2620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3C3574-6782-4A3D-8C52-EE8E2548376A}">
      <dsp:nvSpPr>
        <dsp:cNvPr id="0" name=""/>
        <dsp:cNvSpPr/>
      </dsp:nvSpPr>
      <dsp:spPr>
        <a:xfrm>
          <a:off x="1726449" y="1572286"/>
          <a:ext cx="1641552" cy="104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zh-CN" altLang="en-US" sz="2000" b="0" kern="1200" dirty="0">
              <a:latin typeface="方正黑体_GBK" panose="03000509000000000000" pitchFamily="65" charset="-122"/>
              <a:ea typeface="方正黑体_GBK" panose="03000509000000000000" pitchFamily="65" charset="-122"/>
            </a:rPr>
            <a:t>目录</a:t>
          </a:r>
        </a:p>
      </dsp:txBody>
      <dsp:txXfrm>
        <a:off x="1726449" y="1572286"/>
        <a:ext cx="1641552" cy="1048191"/>
      </dsp:txXfrm>
    </dsp:sp>
    <dsp:sp modelId="{79C42D3B-E8AF-4E0F-95A2-4011ADAC08E9}">
      <dsp:nvSpPr>
        <dsp:cNvPr id="0" name=""/>
        <dsp:cNvSpPr/>
      </dsp:nvSpPr>
      <dsp:spPr>
        <a:xfrm>
          <a:off x="2416202" y="1179215"/>
          <a:ext cx="262047" cy="2620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93A382-AAF4-491E-815B-CD483B2BBCC6}">
      <dsp:nvSpPr>
        <dsp:cNvPr id="0" name=""/>
        <dsp:cNvSpPr/>
      </dsp:nvSpPr>
      <dsp:spPr>
        <a:xfrm>
          <a:off x="3450079" y="0"/>
          <a:ext cx="1641552" cy="104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zh-CN" altLang="en-US" sz="2000" b="0" kern="1200" dirty="0">
              <a:latin typeface="方正黑体_GBK" panose="03000509000000000000" pitchFamily="65" charset="-122"/>
              <a:ea typeface="方正黑体_GBK" panose="03000509000000000000" pitchFamily="65" charset="-122"/>
            </a:rPr>
            <a:t>任务书</a:t>
          </a:r>
        </a:p>
      </dsp:txBody>
      <dsp:txXfrm>
        <a:off x="3450079" y="0"/>
        <a:ext cx="1641552" cy="1048191"/>
      </dsp:txXfrm>
    </dsp:sp>
    <dsp:sp modelId="{B9644C27-45A2-4196-ACFE-5F47022011D6}">
      <dsp:nvSpPr>
        <dsp:cNvPr id="0" name=""/>
        <dsp:cNvSpPr/>
      </dsp:nvSpPr>
      <dsp:spPr>
        <a:xfrm>
          <a:off x="4139832" y="1179215"/>
          <a:ext cx="262047" cy="2620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2D93DA-DB9C-4D5D-A761-0C9BDAD18672}">
      <dsp:nvSpPr>
        <dsp:cNvPr id="0" name=""/>
        <dsp:cNvSpPr/>
      </dsp:nvSpPr>
      <dsp:spPr>
        <a:xfrm>
          <a:off x="5173710" y="1572286"/>
          <a:ext cx="1641552" cy="104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zh-CN" altLang="en-US" sz="2000" b="0" kern="1200" dirty="0">
              <a:latin typeface="方正黑体_GBK" panose="03000509000000000000" pitchFamily="65" charset="-122"/>
              <a:ea typeface="方正黑体_GBK" panose="03000509000000000000" pitchFamily="65" charset="-122"/>
            </a:rPr>
            <a:t>开题报告</a:t>
          </a:r>
        </a:p>
      </dsp:txBody>
      <dsp:txXfrm>
        <a:off x="5173710" y="1572286"/>
        <a:ext cx="1641552" cy="1048191"/>
      </dsp:txXfrm>
    </dsp:sp>
    <dsp:sp modelId="{2EA2723B-4257-4DBA-9AC3-EA5195FFB46E}">
      <dsp:nvSpPr>
        <dsp:cNvPr id="0" name=""/>
        <dsp:cNvSpPr/>
      </dsp:nvSpPr>
      <dsp:spPr>
        <a:xfrm>
          <a:off x="5863462" y="1179215"/>
          <a:ext cx="262047" cy="2620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C32D9C-BCD9-4353-A583-FC265C8FCB06}">
      <dsp:nvSpPr>
        <dsp:cNvPr id="0" name=""/>
        <dsp:cNvSpPr/>
      </dsp:nvSpPr>
      <dsp:spPr>
        <a:xfrm>
          <a:off x="6897340" y="0"/>
          <a:ext cx="1641552" cy="104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zh-CN" altLang="en-US" sz="2000" b="0" kern="1200" dirty="0">
              <a:latin typeface="方正黑体_GBK" panose="03000509000000000000" pitchFamily="65" charset="-122"/>
              <a:ea typeface="方正黑体_GBK" panose="03000509000000000000" pitchFamily="65" charset="-122"/>
            </a:rPr>
            <a:t>译文</a:t>
          </a:r>
        </a:p>
      </dsp:txBody>
      <dsp:txXfrm>
        <a:off x="6897340" y="0"/>
        <a:ext cx="1641552" cy="1048191"/>
      </dsp:txXfrm>
    </dsp:sp>
    <dsp:sp modelId="{5DE23B1E-C5E7-41E6-858B-0FF773BC8C12}">
      <dsp:nvSpPr>
        <dsp:cNvPr id="0" name=""/>
        <dsp:cNvSpPr/>
      </dsp:nvSpPr>
      <dsp:spPr>
        <a:xfrm>
          <a:off x="7587092" y="1179215"/>
          <a:ext cx="262047" cy="2620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150B42-6FC1-4BC6-9922-05E2CEC371A1}">
      <dsp:nvSpPr>
        <dsp:cNvPr id="0" name=""/>
        <dsp:cNvSpPr/>
      </dsp:nvSpPr>
      <dsp:spPr>
        <a:xfrm>
          <a:off x="8620970" y="1572286"/>
          <a:ext cx="1641552" cy="104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zh-CN" altLang="en-US" sz="2000" b="0" kern="1200" dirty="0">
              <a:latin typeface="方正黑体_GBK" panose="03000509000000000000" pitchFamily="65" charset="-122"/>
              <a:ea typeface="方正黑体_GBK" panose="03000509000000000000" pitchFamily="65" charset="-122"/>
            </a:rPr>
            <a:t>译文原文</a:t>
          </a:r>
        </a:p>
      </dsp:txBody>
      <dsp:txXfrm>
        <a:off x="8620970" y="1572286"/>
        <a:ext cx="1641552" cy="1048191"/>
      </dsp:txXfrm>
    </dsp:sp>
    <dsp:sp modelId="{9FADAB6A-A24E-470D-BCDD-DD31FA3ED1BC}">
      <dsp:nvSpPr>
        <dsp:cNvPr id="0" name=""/>
        <dsp:cNvSpPr/>
      </dsp:nvSpPr>
      <dsp:spPr>
        <a:xfrm>
          <a:off x="9310722" y="1179215"/>
          <a:ext cx="262047" cy="2620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10A62-2F2B-4B20-8DBE-ECA31C59B8F2}">
      <dsp:nvSpPr>
        <dsp:cNvPr id="0" name=""/>
        <dsp:cNvSpPr/>
      </dsp:nvSpPr>
      <dsp:spPr>
        <a:xfrm>
          <a:off x="0" y="167137"/>
          <a:ext cx="1787190" cy="71487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封面</a:t>
          </a:r>
        </a:p>
      </dsp:txBody>
      <dsp:txXfrm>
        <a:off x="357438" y="167137"/>
        <a:ext cx="1072314" cy="714876"/>
      </dsp:txXfrm>
    </dsp:sp>
    <dsp:sp modelId="{F442949F-FED7-454B-8878-3484C2834557}">
      <dsp:nvSpPr>
        <dsp:cNvPr id="0" name=""/>
        <dsp:cNvSpPr/>
      </dsp:nvSpPr>
      <dsp:spPr>
        <a:xfrm>
          <a:off x="1608471"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rPr>
            <a:t>摘要</a:t>
          </a:r>
        </a:p>
      </dsp:txBody>
      <dsp:txXfrm>
        <a:off x="1965909" y="167137"/>
        <a:ext cx="1072314" cy="714876"/>
      </dsp:txXfrm>
    </dsp:sp>
    <dsp:sp modelId="{5BC66929-BB44-4540-89AD-900F6BAA3D5A}">
      <dsp:nvSpPr>
        <dsp:cNvPr id="0" name=""/>
        <dsp:cNvSpPr/>
      </dsp:nvSpPr>
      <dsp:spPr>
        <a:xfrm>
          <a:off x="3216943"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rPr>
            <a:t>目录</a:t>
          </a:r>
        </a:p>
      </dsp:txBody>
      <dsp:txXfrm>
        <a:off x="3574381" y="167137"/>
        <a:ext cx="1072314" cy="714876"/>
      </dsp:txXfrm>
    </dsp:sp>
    <dsp:sp modelId="{E477817B-542D-431C-9A5D-463AB5C7AF69}">
      <dsp:nvSpPr>
        <dsp:cNvPr id="0" name=""/>
        <dsp:cNvSpPr/>
      </dsp:nvSpPr>
      <dsp:spPr>
        <a:xfrm>
          <a:off x="4825415"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rPr>
            <a:t>正文</a:t>
          </a:r>
        </a:p>
      </dsp:txBody>
      <dsp:txXfrm>
        <a:off x="5182853" y="167137"/>
        <a:ext cx="1072314" cy="714876"/>
      </dsp:txXfrm>
    </dsp:sp>
    <dsp:sp modelId="{FE9E26FE-5B76-4CA4-99F8-F7D40189D376}">
      <dsp:nvSpPr>
        <dsp:cNvPr id="0" name=""/>
        <dsp:cNvSpPr/>
      </dsp:nvSpPr>
      <dsp:spPr>
        <a:xfrm>
          <a:off x="6433886"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rPr>
            <a:t>致谢</a:t>
          </a:r>
        </a:p>
      </dsp:txBody>
      <dsp:txXfrm>
        <a:off x="6791324" y="167137"/>
        <a:ext cx="1072314" cy="714876"/>
      </dsp:txXfrm>
    </dsp:sp>
    <dsp:sp modelId="{7E55105D-F9E9-490B-A2A7-B272EA57E502}">
      <dsp:nvSpPr>
        <dsp:cNvPr id="0" name=""/>
        <dsp:cNvSpPr/>
      </dsp:nvSpPr>
      <dsp:spPr>
        <a:xfrm>
          <a:off x="8042358"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rPr>
            <a:t>参考文献</a:t>
          </a:r>
        </a:p>
      </dsp:txBody>
      <dsp:txXfrm>
        <a:off x="8399796" y="167137"/>
        <a:ext cx="1072314" cy="714876"/>
      </dsp:txXfrm>
    </dsp:sp>
    <dsp:sp modelId="{F9409091-B4E7-4BA9-8CC5-7BE3C01892B9}">
      <dsp:nvSpPr>
        <dsp:cNvPr id="0" name=""/>
        <dsp:cNvSpPr/>
      </dsp:nvSpPr>
      <dsp:spPr>
        <a:xfrm>
          <a:off x="965083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10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rPr>
            <a:t>附录</a:t>
          </a:r>
          <a:endParaRPr sz="6500" kern="1200"/>
        </a:p>
      </dsp:txBody>
      <dsp:txXfrm>
        <a:off x="10008268" y="167137"/>
        <a:ext cx="1072314" cy="7148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10A62-2F2B-4B20-8DBE-ECA31C59B8F2}">
      <dsp:nvSpPr>
        <dsp:cNvPr id="0" name=""/>
        <dsp:cNvSpPr/>
      </dsp:nvSpPr>
      <dsp:spPr>
        <a:xfrm>
          <a:off x="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rPr>
            <a:t>封面</a:t>
          </a:r>
        </a:p>
      </dsp:txBody>
      <dsp:txXfrm>
        <a:off x="357438" y="167137"/>
        <a:ext cx="1072314" cy="714876"/>
      </dsp:txXfrm>
    </dsp:sp>
    <dsp:sp modelId="{F442949F-FED7-454B-8878-3484C2834557}">
      <dsp:nvSpPr>
        <dsp:cNvPr id="0" name=""/>
        <dsp:cNvSpPr/>
      </dsp:nvSpPr>
      <dsp:spPr>
        <a:xfrm>
          <a:off x="1608471" y="167137"/>
          <a:ext cx="1787190" cy="71487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a:latin typeface="微软雅黑" panose="020B0503020204020204" pitchFamily="34" charset="-122"/>
              <a:ea typeface="微软雅黑" panose="020B0503020204020204" pitchFamily="34" charset="-122"/>
            </a:rPr>
            <a:t>摘要</a:t>
          </a:r>
          <a:endParaRPr lang="zh-CN" altLang="en-US" sz="1800" b="1" kern="1200" dirty="0">
            <a:latin typeface="微软雅黑" panose="020B0503020204020204" pitchFamily="34" charset="-122"/>
            <a:ea typeface="微软雅黑" panose="020B0503020204020204" pitchFamily="34" charset="-122"/>
          </a:endParaRPr>
        </a:p>
      </dsp:txBody>
      <dsp:txXfrm>
        <a:off x="1965909" y="167137"/>
        <a:ext cx="1072314" cy="714876"/>
      </dsp:txXfrm>
    </dsp:sp>
    <dsp:sp modelId="{5BC66929-BB44-4540-89AD-900F6BAA3D5A}">
      <dsp:nvSpPr>
        <dsp:cNvPr id="0" name=""/>
        <dsp:cNvSpPr/>
      </dsp:nvSpPr>
      <dsp:spPr>
        <a:xfrm>
          <a:off x="3216943"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a:solidFill>
                <a:schemeClr val="tx1"/>
              </a:solidFill>
              <a:latin typeface="微软雅黑" panose="020B0503020204020204" pitchFamily="34" charset="-122"/>
              <a:ea typeface="微软雅黑" panose="020B0503020204020204" pitchFamily="34" charset="-122"/>
            </a:rPr>
            <a:t>目录</a:t>
          </a:r>
          <a:endParaRPr lang="zh-CN" altLang="en-US" sz="1800" kern="1200" dirty="0">
            <a:solidFill>
              <a:schemeClr val="tx1"/>
            </a:solidFill>
            <a:latin typeface="微软雅黑" panose="020B0503020204020204" pitchFamily="34" charset="-122"/>
            <a:ea typeface="微软雅黑" panose="020B0503020204020204" pitchFamily="34" charset="-122"/>
          </a:endParaRPr>
        </a:p>
      </dsp:txBody>
      <dsp:txXfrm>
        <a:off x="3574381" y="167137"/>
        <a:ext cx="1072314" cy="714876"/>
      </dsp:txXfrm>
    </dsp:sp>
    <dsp:sp modelId="{E477817B-542D-431C-9A5D-463AB5C7AF69}">
      <dsp:nvSpPr>
        <dsp:cNvPr id="0" name=""/>
        <dsp:cNvSpPr/>
      </dsp:nvSpPr>
      <dsp:spPr>
        <a:xfrm>
          <a:off x="4825415"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a:solidFill>
                <a:schemeClr val="tx1"/>
              </a:solidFill>
              <a:latin typeface="微软雅黑" panose="020B0503020204020204" pitchFamily="34" charset="-122"/>
              <a:ea typeface="微软雅黑" panose="020B0503020204020204" pitchFamily="34" charset="-122"/>
            </a:rPr>
            <a:t>正文</a:t>
          </a:r>
          <a:endParaRPr lang="zh-CN" altLang="en-US" sz="1800" kern="1200" dirty="0">
            <a:solidFill>
              <a:schemeClr val="tx1"/>
            </a:solidFill>
            <a:latin typeface="微软雅黑" panose="020B0503020204020204" pitchFamily="34" charset="-122"/>
            <a:ea typeface="微软雅黑" panose="020B0503020204020204" pitchFamily="34" charset="-122"/>
          </a:endParaRPr>
        </a:p>
      </dsp:txBody>
      <dsp:txXfrm>
        <a:off x="5182853" y="167137"/>
        <a:ext cx="1072314" cy="714876"/>
      </dsp:txXfrm>
    </dsp:sp>
    <dsp:sp modelId="{FE9E26FE-5B76-4CA4-99F8-F7D40189D376}">
      <dsp:nvSpPr>
        <dsp:cNvPr id="0" name=""/>
        <dsp:cNvSpPr/>
      </dsp:nvSpPr>
      <dsp:spPr>
        <a:xfrm>
          <a:off x="6433886"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a:solidFill>
                <a:schemeClr val="tx1"/>
              </a:solidFill>
              <a:latin typeface="微软雅黑" panose="020B0503020204020204" pitchFamily="34" charset="-122"/>
              <a:ea typeface="微软雅黑" panose="020B0503020204020204" pitchFamily="34" charset="-122"/>
            </a:rPr>
            <a:t>致谢</a:t>
          </a:r>
          <a:endParaRPr lang="zh-CN" altLang="en-US" sz="1800" kern="1200" dirty="0">
            <a:solidFill>
              <a:schemeClr val="tx1"/>
            </a:solidFill>
            <a:latin typeface="微软雅黑" panose="020B0503020204020204" pitchFamily="34" charset="-122"/>
            <a:ea typeface="微软雅黑" panose="020B0503020204020204" pitchFamily="34" charset="-122"/>
          </a:endParaRPr>
        </a:p>
      </dsp:txBody>
      <dsp:txXfrm>
        <a:off x="6791324" y="167137"/>
        <a:ext cx="1072314" cy="714876"/>
      </dsp:txXfrm>
    </dsp:sp>
    <dsp:sp modelId="{7E55105D-F9E9-490B-A2A7-B272EA57E502}">
      <dsp:nvSpPr>
        <dsp:cNvPr id="0" name=""/>
        <dsp:cNvSpPr/>
      </dsp:nvSpPr>
      <dsp:spPr>
        <a:xfrm>
          <a:off x="8042358"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a:solidFill>
                <a:schemeClr val="tx1"/>
              </a:solidFill>
              <a:latin typeface="微软雅黑" panose="020B0503020204020204" pitchFamily="34" charset="-122"/>
              <a:ea typeface="微软雅黑" panose="020B0503020204020204" pitchFamily="34" charset="-122"/>
            </a:rPr>
            <a:t>参考文献</a:t>
          </a:r>
          <a:endParaRPr lang="zh-CN" altLang="en-US" sz="1800" kern="1200" dirty="0">
            <a:solidFill>
              <a:schemeClr val="tx1"/>
            </a:solidFill>
            <a:latin typeface="微软雅黑" panose="020B0503020204020204" pitchFamily="34" charset="-122"/>
            <a:ea typeface="微软雅黑" panose="020B0503020204020204" pitchFamily="34" charset="-122"/>
          </a:endParaRPr>
        </a:p>
      </dsp:txBody>
      <dsp:txXfrm>
        <a:off x="8399796" y="167137"/>
        <a:ext cx="1072314" cy="714876"/>
      </dsp:txXfrm>
    </dsp:sp>
    <dsp:sp modelId="{F9409091-B4E7-4BA9-8CC5-7BE3C01892B9}">
      <dsp:nvSpPr>
        <dsp:cNvPr id="0" name=""/>
        <dsp:cNvSpPr/>
      </dsp:nvSpPr>
      <dsp:spPr>
        <a:xfrm>
          <a:off x="965083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10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kern="1200" dirty="0">
            <a:solidFill>
              <a:schemeClr val="tx1"/>
            </a:solidFill>
            <a:latin typeface="微软雅黑" panose="020B0503020204020204" pitchFamily="34" charset="-122"/>
            <a:ea typeface="微软雅黑" panose="020B0503020204020204" pitchFamily="34" charset="-122"/>
          </a:endParaRPr>
        </a:p>
      </dsp:txBody>
      <dsp:txXfrm>
        <a:off x="10008268" y="167137"/>
        <a:ext cx="1072314" cy="7148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10A62-2F2B-4B20-8DBE-ECA31C59B8F2}">
      <dsp:nvSpPr>
        <dsp:cNvPr id="0" name=""/>
        <dsp:cNvSpPr/>
      </dsp:nvSpPr>
      <dsp:spPr>
        <a:xfrm>
          <a:off x="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rPr>
            <a:t>封面</a:t>
          </a:r>
        </a:p>
      </dsp:txBody>
      <dsp:txXfrm>
        <a:off x="357438" y="167137"/>
        <a:ext cx="1072314" cy="714876"/>
      </dsp:txXfrm>
    </dsp:sp>
    <dsp:sp modelId="{F442949F-FED7-454B-8878-3484C2834557}">
      <dsp:nvSpPr>
        <dsp:cNvPr id="0" name=""/>
        <dsp:cNvSpPr/>
      </dsp:nvSpPr>
      <dsp:spPr>
        <a:xfrm>
          <a:off x="1608471" y="167137"/>
          <a:ext cx="1787190" cy="71487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a:latin typeface="微软雅黑" panose="020B0503020204020204" pitchFamily="34" charset="-122"/>
              <a:ea typeface="微软雅黑" panose="020B0503020204020204" pitchFamily="34" charset="-122"/>
            </a:rPr>
            <a:t>摘要</a:t>
          </a:r>
          <a:endParaRPr lang="zh-CN" altLang="en-US" sz="1800" b="1" kern="1200" dirty="0">
            <a:latin typeface="微软雅黑" panose="020B0503020204020204" pitchFamily="34" charset="-122"/>
            <a:ea typeface="微软雅黑" panose="020B0503020204020204" pitchFamily="34" charset="-122"/>
          </a:endParaRPr>
        </a:p>
      </dsp:txBody>
      <dsp:txXfrm>
        <a:off x="1965909" y="167137"/>
        <a:ext cx="1072314" cy="714876"/>
      </dsp:txXfrm>
    </dsp:sp>
    <dsp:sp modelId="{5BC66929-BB44-4540-89AD-900F6BAA3D5A}">
      <dsp:nvSpPr>
        <dsp:cNvPr id="0" name=""/>
        <dsp:cNvSpPr/>
      </dsp:nvSpPr>
      <dsp:spPr>
        <a:xfrm>
          <a:off x="3216943"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a:solidFill>
                <a:schemeClr val="tx1"/>
              </a:solidFill>
              <a:latin typeface="微软雅黑" panose="020B0503020204020204" pitchFamily="34" charset="-122"/>
              <a:ea typeface="微软雅黑" panose="020B0503020204020204" pitchFamily="34" charset="-122"/>
            </a:rPr>
            <a:t>目录</a:t>
          </a:r>
          <a:endParaRPr lang="zh-CN" altLang="en-US" sz="1800" kern="1200" dirty="0">
            <a:solidFill>
              <a:schemeClr val="tx1"/>
            </a:solidFill>
            <a:latin typeface="微软雅黑" panose="020B0503020204020204" pitchFamily="34" charset="-122"/>
            <a:ea typeface="微软雅黑" panose="020B0503020204020204" pitchFamily="34" charset="-122"/>
          </a:endParaRPr>
        </a:p>
      </dsp:txBody>
      <dsp:txXfrm>
        <a:off x="3574381" y="167137"/>
        <a:ext cx="1072314" cy="714876"/>
      </dsp:txXfrm>
    </dsp:sp>
    <dsp:sp modelId="{E477817B-542D-431C-9A5D-463AB5C7AF69}">
      <dsp:nvSpPr>
        <dsp:cNvPr id="0" name=""/>
        <dsp:cNvSpPr/>
      </dsp:nvSpPr>
      <dsp:spPr>
        <a:xfrm>
          <a:off x="4825415"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a:solidFill>
                <a:schemeClr val="tx1"/>
              </a:solidFill>
              <a:latin typeface="微软雅黑" panose="020B0503020204020204" pitchFamily="34" charset="-122"/>
              <a:ea typeface="微软雅黑" panose="020B0503020204020204" pitchFamily="34" charset="-122"/>
            </a:rPr>
            <a:t>正文</a:t>
          </a:r>
          <a:endParaRPr lang="zh-CN" altLang="en-US" sz="1800" kern="1200" dirty="0">
            <a:solidFill>
              <a:schemeClr val="tx1"/>
            </a:solidFill>
            <a:latin typeface="微软雅黑" panose="020B0503020204020204" pitchFamily="34" charset="-122"/>
            <a:ea typeface="微软雅黑" panose="020B0503020204020204" pitchFamily="34" charset="-122"/>
          </a:endParaRPr>
        </a:p>
      </dsp:txBody>
      <dsp:txXfrm>
        <a:off x="5182853" y="167137"/>
        <a:ext cx="1072314" cy="714876"/>
      </dsp:txXfrm>
    </dsp:sp>
    <dsp:sp modelId="{FE9E26FE-5B76-4CA4-99F8-F7D40189D376}">
      <dsp:nvSpPr>
        <dsp:cNvPr id="0" name=""/>
        <dsp:cNvSpPr/>
      </dsp:nvSpPr>
      <dsp:spPr>
        <a:xfrm>
          <a:off x="6433886"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a:solidFill>
                <a:schemeClr val="tx1"/>
              </a:solidFill>
              <a:latin typeface="微软雅黑" panose="020B0503020204020204" pitchFamily="34" charset="-122"/>
              <a:ea typeface="微软雅黑" panose="020B0503020204020204" pitchFamily="34" charset="-122"/>
            </a:rPr>
            <a:t>致谢</a:t>
          </a:r>
          <a:endParaRPr lang="zh-CN" altLang="en-US" sz="1800" kern="1200" dirty="0">
            <a:solidFill>
              <a:schemeClr val="tx1"/>
            </a:solidFill>
            <a:latin typeface="微软雅黑" panose="020B0503020204020204" pitchFamily="34" charset="-122"/>
            <a:ea typeface="微软雅黑" panose="020B0503020204020204" pitchFamily="34" charset="-122"/>
          </a:endParaRPr>
        </a:p>
      </dsp:txBody>
      <dsp:txXfrm>
        <a:off x="6791324" y="167137"/>
        <a:ext cx="1072314" cy="714876"/>
      </dsp:txXfrm>
    </dsp:sp>
    <dsp:sp modelId="{7E55105D-F9E9-490B-A2A7-B272EA57E502}">
      <dsp:nvSpPr>
        <dsp:cNvPr id="0" name=""/>
        <dsp:cNvSpPr/>
      </dsp:nvSpPr>
      <dsp:spPr>
        <a:xfrm>
          <a:off x="8042358"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a:solidFill>
                <a:schemeClr val="tx1"/>
              </a:solidFill>
              <a:latin typeface="微软雅黑" panose="020B0503020204020204" pitchFamily="34" charset="-122"/>
              <a:ea typeface="微软雅黑" panose="020B0503020204020204" pitchFamily="34" charset="-122"/>
            </a:rPr>
            <a:t>参考文献</a:t>
          </a:r>
          <a:endParaRPr lang="zh-CN" altLang="en-US" sz="1800" kern="1200" dirty="0">
            <a:solidFill>
              <a:schemeClr val="tx1"/>
            </a:solidFill>
            <a:latin typeface="微软雅黑" panose="020B0503020204020204" pitchFamily="34" charset="-122"/>
            <a:ea typeface="微软雅黑" panose="020B0503020204020204" pitchFamily="34" charset="-122"/>
          </a:endParaRPr>
        </a:p>
      </dsp:txBody>
      <dsp:txXfrm>
        <a:off x="8399796" y="167137"/>
        <a:ext cx="1072314" cy="714876"/>
      </dsp:txXfrm>
    </dsp:sp>
    <dsp:sp modelId="{F9409091-B4E7-4BA9-8CC5-7BE3C01892B9}">
      <dsp:nvSpPr>
        <dsp:cNvPr id="0" name=""/>
        <dsp:cNvSpPr/>
      </dsp:nvSpPr>
      <dsp:spPr>
        <a:xfrm>
          <a:off x="965083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10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kern="1200" dirty="0">
            <a:solidFill>
              <a:schemeClr val="tx1"/>
            </a:solidFill>
            <a:latin typeface="微软雅黑" panose="020B0503020204020204" pitchFamily="34" charset="-122"/>
            <a:ea typeface="微软雅黑" panose="020B0503020204020204" pitchFamily="34" charset="-122"/>
          </a:endParaRPr>
        </a:p>
      </dsp:txBody>
      <dsp:txXfrm>
        <a:off x="10008268" y="167137"/>
        <a:ext cx="1072314" cy="7148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10A62-2F2B-4B20-8DBE-ECA31C59B8F2}">
      <dsp:nvSpPr>
        <dsp:cNvPr id="0" name=""/>
        <dsp:cNvSpPr/>
      </dsp:nvSpPr>
      <dsp:spPr>
        <a:xfrm>
          <a:off x="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rPr>
            <a:t>封面</a:t>
          </a:r>
        </a:p>
      </dsp:txBody>
      <dsp:txXfrm>
        <a:off x="357438" y="167137"/>
        <a:ext cx="1072314" cy="714876"/>
      </dsp:txXfrm>
    </dsp:sp>
    <dsp:sp modelId="{F442949F-FED7-454B-8878-3484C2834557}">
      <dsp:nvSpPr>
        <dsp:cNvPr id="0" name=""/>
        <dsp:cNvSpPr/>
      </dsp:nvSpPr>
      <dsp:spPr>
        <a:xfrm>
          <a:off x="1608471" y="167137"/>
          <a:ext cx="1787190" cy="71487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a:latin typeface="微软雅黑" panose="020B0503020204020204" pitchFamily="34" charset="-122"/>
              <a:ea typeface="微软雅黑" panose="020B0503020204020204" pitchFamily="34" charset="-122"/>
            </a:rPr>
            <a:t>摘要</a:t>
          </a:r>
          <a:endParaRPr lang="zh-CN" altLang="en-US" sz="1800" b="1" kern="1200" dirty="0">
            <a:latin typeface="微软雅黑" panose="020B0503020204020204" pitchFamily="34" charset="-122"/>
            <a:ea typeface="微软雅黑" panose="020B0503020204020204" pitchFamily="34" charset="-122"/>
          </a:endParaRPr>
        </a:p>
      </dsp:txBody>
      <dsp:txXfrm>
        <a:off x="1965909" y="167137"/>
        <a:ext cx="1072314" cy="714876"/>
      </dsp:txXfrm>
    </dsp:sp>
    <dsp:sp modelId="{5BC66929-BB44-4540-89AD-900F6BAA3D5A}">
      <dsp:nvSpPr>
        <dsp:cNvPr id="0" name=""/>
        <dsp:cNvSpPr/>
      </dsp:nvSpPr>
      <dsp:spPr>
        <a:xfrm>
          <a:off x="3216943"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a:solidFill>
                <a:schemeClr val="tx1"/>
              </a:solidFill>
              <a:latin typeface="微软雅黑" panose="020B0503020204020204" pitchFamily="34" charset="-122"/>
              <a:ea typeface="微软雅黑" panose="020B0503020204020204" pitchFamily="34" charset="-122"/>
            </a:rPr>
            <a:t>目录</a:t>
          </a:r>
          <a:endParaRPr lang="zh-CN" altLang="en-US" sz="1800" kern="1200" dirty="0">
            <a:solidFill>
              <a:schemeClr val="tx1"/>
            </a:solidFill>
            <a:latin typeface="微软雅黑" panose="020B0503020204020204" pitchFamily="34" charset="-122"/>
            <a:ea typeface="微软雅黑" panose="020B0503020204020204" pitchFamily="34" charset="-122"/>
          </a:endParaRPr>
        </a:p>
      </dsp:txBody>
      <dsp:txXfrm>
        <a:off x="3574381" y="167137"/>
        <a:ext cx="1072314" cy="714876"/>
      </dsp:txXfrm>
    </dsp:sp>
    <dsp:sp modelId="{E477817B-542D-431C-9A5D-463AB5C7AF69}">
      <dsp:nvSpPr>
        <dsp:cNvPr id="0" name=""/>
        <dsp:cNvSpPr/>
      </dsp:nvSpPr>
      <dsp:spPr>
        <a:xfrm>
          <a:off x="4825415"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a:solidFill>
                <a:schemeClr val="tx1"/>
              </a:solidFill>
              <a:latin typeface="微软雅黑" panose="020B0503020204020204" pitchFamily="34" charset="-122"/>
              <a:ea typeface="微软雅黑" panose="020B0503020204020204" pitchFamily="34" charset="-122"/>
            </a:rPr>
            <a:t>正文</a:t>
          </a:r>
          <a:endParaRPr lang="zh-CN" altLang="en-US" sz="1800" kern="1200" dirty="0">
            <a:solidFill>
              <a:schemeClr val="tx1"/>
            </a:solidFill>
            <a:latin typeface="微软雅黑" panose="020B0503020204020204" pitchFamily="34" charset="-122"/>
            <a:ea typeface="微软雅黑" panose="020B0503020204020204" pitchFamily="34" charset="-122"/>
          </a:endParaRPr>
        </a:p>
      </dsp:txBody>
      <dsp:txXfrm>
        <a:off x="5182853" y="167137"/>
        <a:ext cx="1072314" cy="714876"/>
      </dsp:txXfrm>
    </dsp:sp>
    <dsp:sp modelId="{FE9E26FE-5B76-4CA4-99F8-F7D40189D376}">
      <dsp:nvSpPr>
        <dsp:cNvPr id="0" name=""/>
        <dsp:cNvSpPr/>
      </dsp:nvSpPr>
      <dsp:spPr>
        <a:xfrm>
          <a:off x="6433886"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a:solidFill>
                <a:schemeClr val="tx1"/>
              </a:solidFill>
              <a:latin typeface="微软雅黑" panose="020B0503020204020204" pitchFamily="34" charset="-122"/>
              <a:ea typeface="微软雅黑" panose="020B0503020204020204" pitchFamily="34" charset="-122"/>
            </a:rPr>
            <a:t>致谢</a:t>
          </a:r>
          <a:endParaRPr lang="zh-CN" altLang="en-US" sz="1800" kern="1200" dirty="0">
            <a:solidFill>
              <a:schemeClr val="tx1"/>
            </a:solidFill>
            <a:latin typeface="微软雅黑" panose="020B0503020204020204" pitchFamily="34" charset="-122"/>
            <a:ea typeface="微软雅黑" panose="020B0503020204020204" pitchFamily="34" charset="-122"/>
          </a:endParaRPr>
        </a:p>
      </dsp:txBody>
      <dsp:txXfrm>
        <a:off x="6791324" y="167137"/>
        <a:ext cx="1072314" cy="714876"/>
      </dsp:txXfrm>
    </dsp:sp>
    <dsp:sp modelId="{7E55105D-F9E9-490B-A2A7-B272EA57E502}">
      <dsp:nvSpPr>
        <dsp:cNvPr id="0" name=""/>
        <dsp:cNvSpPr/>
      </dsp:nvSpPr>
      <dsp:spPr>
        <a:xfrm>
          <a:off x="8042358"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a:solidFill>
                <a:schemeClr val="tx1"/>
              </a:solidFill>
              <a:latin typeface="微软雅黑" panose="020B0503020204020204" pitchFamily="34" charset="-122"/>
              <a:ea typeface="微软雅黑" panose="020B0503020204020204" pitchFamily="34" charset="-122"/>
            </a:rPr>
            <a:t>参考文献</a:t>
          </a:r>
          <a:endParaRPr lang="zh-CN" altLang="en-US" sz="1800" kern="1200" dirty="0">
            <a:solidFill>
              <a:schemeClr val="tx1"/>
            </a:solidFill>
            <a:latin typeface="微软雅黑" panose="020B0503020204020204" pitchFamily="34" charset="-122"/>
            <a:ea typeface="微软雅黑" panose="020B0503020204020204" pitchFamily="34" charset="-122"/>
          </a:endParaRPr>
        </a:p>
      </dsp:txBody>
      <dsp:txXfrm>
        <a:off x="8399796" y="167137"/>
        <a:ext cx="1072314" cy="714876"/>
      </dsp:txXfrm>
    </dsp:sp>
    <dsp:sp modelId="{F9409091-B4E7-4BA9-8CC5-7BE3C01892B9}">
      <dsp:nvSpPr>
        <dsp:cNvPr id="0" name=""/>
        <dsp:cNvSpPr/>
      </dsp:nvSpPr>
      <dsp:spPr>
        <a:xfrm>
          <a:off x="965083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10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kern="1200" dirty="0">
            <a:solidFill>
              <a:schemeClr val="tx1"/>
            </a:solidFill>
            <a:latin typeface="微软雅黑" panose="020B0503020204020204" pitchFamily="34" charset="-122"/>
            <a:ea typeface="微软雅黑" panose="020B0503020204020204" pitchFamily="34" charset="-122"/>
          </a:endParaRPr>
        </a:p>
      </dsp:txBody>
      <dsp:txXfrm>
        <a:off x="10008268" y="167137"/>
        <a:ext cx="1072314" cy="7148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10A62-2F2B-4B20-8DBE-ECA31C59B8F2}">
      <dsp:nvSpPr>
        <dsp:cNvPr id="0" name=""/>
        <dsp:cNvSpPr/>
      </dsp:nvSpPr>
      <dsp:spPr>
        <a:xfrm>
          <a:off x="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封面</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357438" y="167137"/>
        <a:ext cx="1072314" cy="714876"/>
      </dsp:txXfrm>
    </dsp:sp>
    <dsp:sp modelId="{F442949F-FED7-454B-8878-3484C2834557}">
      <dsp:nvSpPr>
        <dsp:cNvPr id="0" name=""/>
        <dsp:cNvSpPr/>
      </dsp:nvSpPr>
      <dsp:spPr>
        <a:xfrm>
          <a:off x="1608471"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摘要</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1965909" y="167137"/>
        <a:ext cx="1072314" cy="714876"/>
      </dsp:txXfrm>
    </dsp:sp>
    <dsp:sp modelId="{5BC66929-BB44-4540-89AD-900F6BAA3D5A}">
      <dsp:nvSpPr>
        <dsp:cNvPr id="0" name=""/>
        <dsp:cNvSpPr/>
      </dsp:nvSpPr>
      <dsp:spPr>
        <a:xfrm>
          <a:off x="3216943" y="167137"/>
          <a:ext cx="1787190" cy="71487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目录</a:t>
          </a:r>
        </a:p>
      </dsp:txBody>
      <dsp:txXfrm>
        <a:off x="3574381" y="167137"/>
        <a:ext cx="1072314" cy="714876"/>
      </dsp:txXfrm>
    </dsp:sp>
    <dsp:sp modelId="{E477817B-542D-431C-9A5D-463AB5C7AF69}">
      <dsp:nvSpPr>
        <dsp:cNvPr id="0" name=""/>
        <dsp:cNvSpPr/>
      </dsp:nvSpPr>
      <dsp:spPr>
        <a:xfrm>
          <a:off x="4825415"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正文</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5182853" y="167137"/>
        <a:ext cx="1072314" cy="714876"/>
      </dsp:txXfrm>
    </dsp:sp>
    <dsp:sp modelId="{FE9E26FE-5B76-4CA4-99F8-F7D40189D376}">
      <dsp:nvSpPr>
        <dsp:cNvPr id="0" name=""/>
        <dsp:cNvSpPr/>
      </dsp:nvSpPr>
      <dsp:spPr>
        <a:xfrm>
          <a:off x="6433886"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致谢</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6791324" y="167137"/>
        <a:ext cx="1072314" cy="714876"/>
      </dsp:txXfrm>
    </dsp:sp>
    <dsp:sp modelId="{7E55105D-F9E9-490B-A2A7-B272EA57E502}">
      <dsp:nvSpPr>
        <dsp:cNvPr id="0" name=""/>
        <dsp:cNvSpPr/>
      </dsp:nvSpPr>
      <dsp:spPr>
        <a:xfrm>
          <a:off x="8042358"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参考文献</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8399796" y="167137"/>
        <a:ext cx="1072314" cy="714876"/>
      </dsp:txXfrm>
    </dsp:sp>
    <dsp:sp modelId="{F9409091-B4E7-4BA9-8CC5-7BE3C01892B9}">
      <dsp:nvSpPr>
        <dsp:cNvPr id="0" name=""/>
        <dsp:cNvSpPr/>
      </dsp:nvSpPr>
      <dsp:spPr>
        <a:xfrm>
          <a:off x="965083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10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10008268" y="167137"/>
        <a:ext cx="1072314" cy="7148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10A62-2F2B-4B20-8DBE-ECA31C59B8F2}">
      <dsp:nvSpPr>
        <dsp:cNvPr id="0" name=""/>
        <dsp:cNvSpPr/>
      </dsp:nvSpPr>
      <dsp:spPr>
        <a:xfrm>
          <a:off x="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封面</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357438" y="167137"/>
        <a:ext cx="1072314" cy="714876"/>
      </dsp:txXfrm>
    </dsp:sp>
    <dsp:sp modelId="{F442949F-FED7-454B-8878-3484C2834557}">
      <dsp:nvSpPr>
        <dsp:cNvPr id="0" name=""/>
        <dsp:cNvSpPr/>
      </dsp:nvSpPr>
      <dsp:spPr>
        <a:xfrm>
          <a:off x="1608471"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摘要</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1965909" y="167137"/>
        <a:ext cx="1072314" cy="714876"/>
      </dsp:txXfrm>
    </dsp:sp>
    <dsp:sp modelId="{5BC66929-BB44-4540-89AD-900F6BAA3D5A}">
      <dsp:nvSpPr>
        <dsp:cNvPr id="0" name=""/>
        <dsp:cNvSpPr/>
      </dsp:nvSpPr>
      <dsp:spPr>
        <a:xfrm>
          <a:off x="3216943"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a:solidFill>
                <a:schemeClr val="tx1"/>
              </a:solidFill>
              <a:latin typeface="微软雅黑" panose="020B0503020204020204" pitchFamily="34" charset="-122"/>
              <a:ea typeface="微软雅黑" panose="020B0503020204020204" pitchFamily="34" charset="-122"/>
            </a:rPr>
            <a:t>目录</a:t>
          </a:r>
        </a:p>
      </dsp:txBody>
      <dsp:txXfrm>
        <a:off x="3574381" y="167137"/>
        <a:ext cx="1072314" cy="714876"/>
      </dsp:txXfrm>
    </dsp:sp>
    <dsp:sp modelId="{E477817B-542D-431C-9A5D-463AB5C7AF69}">
      <dsp:nvSpPr>
        <dsp:cNvPr id="0" name=""/>
        <dsp:cNvSpPr/>
      </dsp:nvSpPr>
      <dsp:spPr>
        <a:xfrm>
          <a:off x="4825415" y="167137"/>
          <a:ext cx="1787190" cy="71487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a:latin typeface="微软雅黑" panose="020B0503020204020204" pitchFamily="34" charset="-122"/>
              <a:ea typeface="微软雅黑" panose="020B0503020204020204" pitchFamily="34" charset="-122"/>
            </a:rPr>
            <a:t>正文</a:t>
          </a:r>
          <a:endParaRPr lang="zh-CN" altLang="en-US" sz="1800" b="1" kern="1200" dirty="0">
            <a:latin typeface="微软雅黑" panose="020B0503020204020204" pitchFamily="34" charset="-122"/>
            <a:ea typeface="微软雅黑" panose="020B0503020204020204" pitchFamily="34" charset="-122"/>
          </a:endParaRPr>
        </a:p>
      </dsp:txBody>
      <dsp:txXfrm>
        <a:off x="5182853" y="167137"/>
        <a:ext cx="1072314" cy="714876"/>
      </dsp:txXfrm>
    </dsp:sp>
    <dsp:sp modelId="{FE9E26FE-5B76-4CA4-99F8-F7D40189D376}">
      <dsp:nvSpPr>
        <dsp:cNvPr id="0" name=""/>
        <dsp:cNvSpPr/>
      </dsp:nvSpPr>
      <dsp:spPr>
        <a:xfrm>
          <a:off x="6433886"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致谢</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6791324" y="167137"/>
        <a:ext cx="1072314" cy="714876"/>
      </dsp:txXfrm>
    </dsp:sp>
    <dsp:sp modelId="{7E55105D-F9E9-490B-A2A7-B272EA57E502}">
      <dsp:nvSpPr>
        <dsp:cNvPr id="0" name=""/>
        <dsp:cNvSpPr/>
      </dsp:nvSpPr>
      <dsp:spPr>
        <a:xfrm>
          <a:off x="8042358"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参考文献</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8399796" y="167137"/>
        <a:ext cx="1072314" cy="714876"/>
      </dsp:txXfrm>
    </dsp:sp>
    <dsp:sp modelId="{F9409091-B4E7-4BA9-8CC5-7BE3C01892B9}">
      <dsp:nvSpPr>
        <dsp:cNvPr id="0" name=""/>
        <dsp:cNvSpPr/>
      </dsp:nvSpPr>
      <dsp:spPr>
        <a:xfrm>
          <a:off x="965083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10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10008268" y="167137"/>
        <a:ext cx="1072314" cy="7148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10A62-2F2B-4B20-8DBE-ECA31C59B8F2}">
      <dsp:nvSpPr>
        <dsp:cNvPr id="0" name=""/>
        <dsp:cNvSpPr/>
      </dsp:nvSpPr>
      <dsp:spPr>
        <a:xfrm>
          <a:off x="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封面</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357438" y="167137"/>
        <a:ext cx="1072314" cy="714876"/>
      </dsp:txXfrm>
    </dsp:sp>
    <dsp:sp modelId="{F442949F-FED7-454B-8878-3484C2834557}">
      <dsp:nvSpPr>
        <dsp:cNvPr id="0" name=""/>
        <dsp:cNvSpPr/>
      </dsp:nvSpPr>
      <dsp:spPr>
        <a:xfrm>
          <a:off x="1608471"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摘要</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1965909" y="167137"/>
        <a:ext cx="1072314" cy="714876"/>
      </dsp:txXfrm>
    </dsp:sp>
    <dsp:sp modelId="{5BC66929-BB44-4540-89AD-900F6BAA3D5A}">
      <dsp:nvSpPr>
        <dsp:cNvPr id="0" name=""/>
        <dsp:cNvSpPr/>
      </dsp:nvSpPr>
      <dsp:spPr>
        <a:xfrm>
          <a:off x="3216943"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a:solidFill>
                <a:schemeClr val="tx1"/>
              </a:solidFill>
              <a:latin typeface="微软雅黑" panose="020B0503020204020204" pitchFamily="34" charset="-122"/>
              <a:ea typeface="微软雅黑" panose="020B0503020204020204" pitchFamily="34" charset="-122"/>
            </a:rPr>
            <a:t>目录</a:t>
          </a:r>
        </a:p>
      </dsp:txBody>
      <dsp:txXfrm>
        <a:off x="3574381" y="167137"/>
        <a:ext cx="1072314" cy="714876"/>
      </dsp:txXfrm>
    </dsp:sp>
    <dsp:sp modelId="{E477817B-542D-431C-9A5D-463AB5C7AF69}">
      <dsp:nvSpPr>
        <dsp:cNvPr id="0" name=""/>
        <dsp:cNvSpPr/>
      </dsp:nvSpPr>
      <dsp:spPr>
        <a:xfrm>
          <a:off x="4825415" y="167137"/>
          <a:ext cx="1787190" cy="71487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a:latin typeface="微软雅黑" panose="020B0503020204020204" pitchFamily="34" charset="-122"/>
              <a:ea typeface="微软雅黑" panose="020B0503020204020204" pitchFamily="34" charset="-122"/>
            </a:rPr>
            <a:t>正文</a:t>
          </a:r>
          <a:endParaRPr lang="zh-CN" altLang="en-US" sz="1800" b="1" kern="1200" dirty="0">
            <a:latin typeface="微软雅黑" panose="020B0503020204020204" pitchFamily="34" charset="-122"/>
            <a:ea typeface="微软雅黑" panose="020B0503020204020204" pitchFamily="34" charset="-122"/>
          </a:endParaRPr>
        </a:p>
      </dsp:txBody>
      <dsp:txXfrm>
        <a:off x="5182853" y="167137"/>
        <a:ext cx="1072314" cy="714876"/>
      </dsp:txXfrm>
    </dsp:sp>
    <dsp:sp modelId="{FE9E26FE-5B76-4CA4-99F8-F7D40189D376}">
      <dsp:nvSpPr>
        <dsp:cNvPr id="0" name=""/>
        <dsp:cNvSpPr/>
      </dsp:nvSpPr>
      <dsp:spPr>
        <a:xfrm>
          <a:off x="6433886"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致谢</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6791324" y="167137"/>
        <a:ext cx="1072314" cy="714876"/>
      </dsp:txXfrm>
    </dsp:sp>
    <dsp:sp modelId="{7E55105D-F9E9-490B-A2A7-B272EA57E502}">
      <dsp:nvSpPr>
        <dsp:cNvPr id="0" name=""/>
        <dsp:cNvSpPr/>
      </dsp:nvSpPr>
      <dsp:spPr>
        <a:xfrm>
          <a:off x="8042358"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参考文献</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8399796" y="167137"/>
        <a:ext cx="1072314" cy="714876"/>
      </dsp:txXfrm>
    </dsp:sp>
    <dsp:sp modelId="{F9409091-B4E7-4BA9-8CC5-7BE3C01892B9}">
      <dsp:nvSpPr>
        <dsp:cNvPr id="0" name=""/>
        <dsp:cNvSpPr/>
      </dsp:nvSpPr>
      <dsp:spPr>
        <a:xfrm>
          <a:off x="965083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10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10008268" y="167137"/>
        <a:ext cx="1072314" cy="71487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10A62-2F2B-4B20-8DBE-ECA31C59B8F2}">
      <dsp:nvSpPr>
        <dsp:cNvPr id="0" name=""/>
        <dsp:cNvSpPr/>
      </dsp:nvSpPr>
      <dsp:spPr>
        <a:xfrm>
          <a:off x="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封面</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357438" y="167137"/>
        <a:ext cx="1072314" cy="714876"/>
      </dsp:txXfrm>
    </dsp:sp>
    <dsp:sp modelId="{F442949F-FED7-454B-8878-3484C2834557}">
      <dsp:nvSpPr>
        <dsp:cNvPr id="0" name=""/>
        <dsp:cNvSpPr/>
      </dsp:nvSpPr>
      <dsp:spPr>
        <a:xfrm>
          <a:off x="1608471"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摘要</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1965909" y="167137"/>
        <a:ext cx="1072314" cy="714876"/>
      </dsp:txXfrm>
    </dsp:sp>
    <dsp:sp modelId="{5BC66929-BB44-4540-89AD-900F6BAA3D5A}">
      <dsp:nvSpPr>
        <dsp:cNvPr id="0" name=""/>
        <dsp:cNvSpPr/>
      </dsp:nvSpPr>
      <dsp:spPr>
        <a:xfrm>
          <a:off x="3216943"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a:solidFill>
                <a:schemeClr val="tx1"/>
              </a:solidFill>
              <a:latin typeface="微软雅黑" panose="020B0503020204020204" pitchFamily="34" charset="-122"/>
              <a:ea typeface="微软雅黑" panose="020B0503020204020204" pitchFamily="34" charset="-122"/>
            </a:rPr>
            <a:t>目录</a:t>
          </a:r>
        </a:p>
      </dsp:txBody>
      <dsp:txXfrm>
        <a:off x="3574381" y="167137"/>
        <a:ext cx="1072314" cy="714876"/>
      </dsp:txXfrm>
    </dsp:sp>
    <dsp:sp modelId="{E477817B-542D-431C-9A5D-463AB5C7AF69}">
      <dsp:nvSpPr>
        <dsp:cNvPr id="0" name=""/>
        <dsp:cNvSpPr/>
      </dsp:nvSpPr>
      <dsp:spPr>
        <a:xfrm>
          <a:off x="4825415" y="167137"/>
          <a:ext cx="1787190" cy="71487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a:latin typeface="微软雅黑" panose="020B0503020204020204" pitchFamily="34" charset="-122"/>
              <a:ea typeface="微软雅黑" panose="020B0503020204020204" pitchFamily="34" charset="-122"/>
            </a:rPr>
            <a:t>正文</a:t>
          </a:r>
          <a:endParaRPr lang="zh-CN" altLang="en-US" sz="1800" b="1" kern="1200" dirty="0">
            <a:latin typeface="微软雅黑" panose="020B0503020204020204" pitchFamily="34" charset="-122"/>
            <a:ea typeface="微软雅黑" panose="020B0503020204020204" pitchFamily="34" charset="-122"/>
          </a:endParaRPr>
        </a:p>
      </dsp:txBody>
      <dsp:txXfrm>
        <a:off x="5182853" y="167137"/>
        <a:ext cx="1072314" cy="714876"/>
      </dsp:txXfrm>
    </dsp:sp>
    <dsp:sp modelId="{FE9E26FE-5B76-4CA4-99F8-F7D40189D376}">
      <dsp:nvSpPr>
        <dsp:cNvPr id="0" name=""/>
        <dsp:cNvSpPr/>
      </dsp:nvSpPr>
      <dsp:spPr>
        <a:xfrm>
          <a:off x="6433886"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致谢</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6791324" y="167137"/>
        <a:ext cx="1072314" cy="714876"/>
      </dsp:txXfrm>
    </dsp:sp>
    <dsp:sp modelId="{7E55105D-F9E9-490B-A2A7-B272EA57E502}">
      <dsp:nvSpPr>
        <dsp:cNvPr id="0" name=""/>
        <dsp:cNvSpPr/>
      </dsp:nvSpPr>
      <dsp:spPr>
        <a:xfrm>
          <a:off x="8042358"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a:solidFill>
                <a:schemeClr val="tx1"/>
              </a:solidFill>
              <a:latin typeface="微软雅黑" panose="020B0503020204020204" pitchFamily="34" charset="-122"/>
              <a:ea typeface="微软雅黑" panose="020B0503020204020204" pitchFamily="34" charset="-122"/>
            </a:rPr>
            <a:t>参考文献</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8399796" y="167137"/>
        <a:ext cx="1072314" cy="714876"/>
      </dsp:txXfrm>
    </dsp:sp>
    <dsp:sp modelId="{F9409091-B4E7-4BA9-8CC5-7BE3C01892B9}">
      <dsp:nvSpPr>
        <dsp:cNvPr id="0" name=""/>
        <dsp:cNvSpPr/>
      </dsp:nvSpPr>
      <dsp:spPr>
        <a:xfrm>
          <a:off x="9650830" y="167137"/>
          <a:ext cx="1787190" cy="714876"/>
        </a:xfrm>
        <a:prstGeom prst="chevron">
          <a:avLst/>
        </a:prstGeom>
        <a:solidFill>
          <a:schemeClr val="bg1">
            <a:lumMod val="8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100000"/>
            </a:lnSpc>
            <a:spcBef>
              <a:spcPct val="0"/>
            </a:spcBef>
            <a:spcAft>
              <a:spcPct val="35000"/>
            </a:spcAft>
          </a:pPr>
          <a:r>
            <a:rPr lang="zh-CN" altLang="en-US" sz="1800" kern="1200" dirty="0">
              <a:solidFill>
                <a:schemeClr val="tx1"/>
              </a:solidFill>
              <a:latin typeface="微软雅黑" panose="020B0503020204020204" pitchFamily="34" charset="-122"/>
              <a:ea typeface="微软雅黑" panose="020B0503020204020204" pitchFamily="34" charset="-122"/>
              <a:sym typeface="+mn-ea"/>
            </a:rPr>
            <a:t>附录</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10008268" y="167137"/>
        <a:ext cx="1072314" cy="71487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Process11#1">
  <dgm:title val=""/>
  <dgm:desc val=""/>
  <dgm:catLst>
    <dgm:cat type="process" pri="8000"/>
    <dgm:cat type="convert" pri="14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type="notchedRightArrow" r:blip="" rot="180">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hProcess11#2">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type="notchedRightArrow" r:blip="" rot="180">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10">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11">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12">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13">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14">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1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16">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2">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3">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4">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6">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7">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8">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9">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D3C6CB-20A2-4F03-A0A5-D5CAD0C446C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50D4F7-A682-43CB-AC18-10CFDE1200C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大家设想一下，如果你上课用的教材或者你读论文的时候，发现里面文字错误，标点符号不对，图表标注混乱。。。，行间距也不一致，</a:t>
            </a:r>
            <a:endParaRPr lang="zh-CN" altLang="en-US" dirty="0"/>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正文中应该是以自己所做的工作为主，不应过多出现参考文献</a:t>
            </a:r>
            <a:endParaRPr lang="zh-CN" altLang="en-US" dirty="0"/>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22A2450-7F53-4842-A85E-21745DBADF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1271B7-9570-4137-A0EC-46CD4F3F01C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22A2450-7F53-4842-A85E-21745DBADF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1271B7-9570-4137-A0EC-46CD4F3F01C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22A2450-7F53-4842-A85E-21745DBADF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1271B7-9570-4137-A0EC-46CD4F3F01C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933054" y="511740"/>
            <a:ext cx="4534095" cy="545043"/>
          </a:xfrm>
        </p:spPr>
        <p:txBody>
          <a:bodyPr>
            <a:noAutofit/>
          </a:bodyPr>
          <a:lstStyle>
            <a:lvl1pPr>
              <a:defRPr sz="2800" b="1">
                <a:solidFill>
                  <a:srgbClr val="1F4D89"/>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57F8C641-B091-41C5-9296-20CF05FDC42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98E697-F4D6-47A3-9912-18C8B3B10D2C}" type="slidenum">
              <a:rPr lang="zh-CN" altLang="en-US" smtClean="0"/>
            </a:fld>
            <a:endParaRPr lang="zh-CN" altLang="en-US"/>
          </a:p>
        </p:txBody>
      </p:sp>
      <p:grpSp>
        <p:nvGrpSpPr>
          <p:cNvPr id="6" name="组合 5"/>
          <p:cNvGrpSpPr/>
          <p:nvPr userDrawn="1"/>
        </p:nvGrpSpPr>
        <p:grpSpPr>
          <a:xfrm>
            <a:off x="439649" y="511740"/>
            <a:ext cx="473527" cy="433092"/>
            <a:chOff x="439649" y="410140"/>
            <a:chExt cx="473527" cy="433092"/>
          </a:xfrm>
        </p:grpSpPr>
        <p:sp>
          <p:nvSpPr>
            <p:cNvPr id="7" name="平行四边形 6"/>
            <p:cNvSpPr/>
            <p:nvPr/>
          </p:nvSpPr>
          <p:spPr>
            <a:xfrm>
              <a:off x="439649" y="442899"/>
              <a:ext cx="414059" cy="400333"/>
            </a:xfrm>
            <a:prstGeom prst="parallelogram">
              <a:avLst>
                <a:gd name="adj" fmla="val 37689"/>
              </a:avLst>
            </a:pr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8" name="平行四边形 7"/>
            <p:cNvSpPr/>
            <p:nvPr/>
          </p:nvSpPr>
          <p:spPr>
            <a:xfrm>
              <a:off x="675294" y="410140"/>
              <a:ext cx="237882" cy="229996"/>
            </a:xfrm>
            <a:prstGeom prst="parallelogram">
              <a:avLst>
                <a:gd name="adj" fmla="val 37689"/>
              </a:avLst>
            </a:prstGeom>
            <a:solidFill>
              <a:srgbClr val="C6C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cs typeface="+mn-ea"/>
                <a:sym typeface="+mn-lt"/>
              </a:endParaRPr>
            </a:p>
          </p:txBody>
        </p:sp>
      </p:gr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29010" y="384193"/>
            <a:ext cx="2326105" cy="672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933054" y="511740"/>
            <a:ext cx="4534095" cy="545043"/>
          </a:xfrm>
        </p:spPr>
        <p:txBody>
          <a:bodyPr>
            <a:noAutofit/>
          </a:bodyPr>
          <a:lstStyle>
            <a:lvl1pPr>
              <a:defRPr sz="2800" b="1">
                <a:solidFill>
                  <a:srgbClr val="1F4D89"/>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57F8C641-B091-41C5-9296-20CF05FDC42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98E697-F4D6-47A3-9912-18C8B3B10D2C}" type="slidenum">
              <a:rPr lang="zh-CN" altLang="en-US" smtClean="0"/>
            </a:fld>
            <a:endParaRPr lang="zh-CN" altLang="en-US"/>
          </a:p>
        </p:txBody>
      </p:sp>
      <p:grpSp>
        <p:nvGrpSpPr>
          <p:cNvPr id="6" name="组合 5"/>
          <p:cNvGrpSpPr/>
          <p:nvPr userDrawn="1"/>
        </p:nvGrpSpPr>
        <p:grpSpPr>
          <a:xfrm>
            <a:off x="439649" y="511740"/>
            <a:ext cx="473527" cy="433092"/>
            <a:chOff x="439649" y="410140"/>
            <a:chExt cx="473527" cy="433092"/>
          </a:xfrm>
        </p:grpSpPr>
        <p:sp>
          <p:nvSpPr>
            <p:cNvPr id="7" name="平行四边形 6"/>
            <p:cNvSpPr/>
            <p:nvPr/>
          </p:nvSpPr>
          <p:spPr>
            <a:xfrm>
              <a:off x="439649" y="442899"/>
              <a:ext cx="414059" cy="400333"/>
            </a:xfrm>
            <a:prstGeom prst="parallelogram">
              <a:avLst>
                <a:gd name="adj" fmla="val 37689"/>
              </a:avLst>
            </a:pr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8" name="平行四边形 7"/>
            <p:cNvSpPr/>
            <p:nvPr/>
          </p:nvSpPr>
          <p:spPr>
            <a:xfrm>
              <a:off x="675294" y="410140"/>
              <a:ext cx="237882" cy="229996"/>
            </a:xfrm>
            <a:prstGeom prst="parallelogram">
              <a:avLst>
                <a:gd name="adj" fmla="val 37689"/>
              </a:avLst>
            </a:prstGeom>
            <a:solidFill>
              <a:srgbClr val="C6C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cs typeface="+mn-ea"/>
                <a:sym typeface="+mn-lt"/>
              </a:endParaRPr>
            </a:p>
          </p:txBody>
        </p:sp>
      </p:gr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29010" y="384193"/>
            <a:ext cx="2326105" cy="672590"/>
          </a:xfrm>
          <a:prstGeom prst="rect">
            <a:avLst/>
          </a:prstGeom>
        </p:spPr>
      </p:pic>
      <p:sp>
        <p:nvSpPr>
          <p:cNvPr id="12" name="任意多边形 5"/>
          <p:cNvSpPr/>
          <p:nvPr userDrawn="1"/>
        </p:nvSpPr>
        <p:spPr>
          <a:xfrm flipH="1">
            <a:off x="0" y="5280692"/>
            <a:ext cx="12192000" cy="1577307"/>
          </a:xfrm>
          <a:custGeom>
            <a:avLst/>
            <a:gdLst>
              <a:gd name="connsiteX0" fmla="*/ 0 w 12192000"/>
              <a:gd name="connsiteY0" fmla="*/ 0 h 2029164"/>
              <a:gd name="connsiteX1" fmla="*/ 260344 w 12192000"/>
              <a:gd name="connsiteY1" fmla="*/ 96435 h 2029164"/>
              <a:gd name="connsiteX2" fmla="*/ 11901990 w 12192000"/>
              <a:gd name="connsiteY2" fmla="*/ 1159201 h 2029164"/>
              <a:gd name="connsiteX3" fmla="*/ 12192000 w 12192000"/>
              <a:gd name="connsiteY3" fmla="*/ 1122000 h 2029164"/>
              <a:gd name="connsiteX4" fmla="*/ 12192000 w 12192000"/>
              <a:gd name="connsiteY4" fmla="*/ 2029164 h 2029164"/>
              <a:gd name="connsiteX5" fmla="*/ 0 w 12192000"/>
              <a:gd name="connsiteY5" fmla="*/ 2029164 h 202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29164">
                <a:moveTo>
                  <a:pt x="0" y="0"/>
                </a:moveTo>
                <a:lnTo>
                  <a:pt x="260344" y="96435"/>
                </a:lnTo>
                <a:cubicBezTo>
                  <a:pt x="3006897" y="1053640"/>
                  <a:pt x="7256126" y="1713178"/>
                  <a:pt x="11901990" y="1159201"/>
                </a:cubicBezTo>
                <a:lnTo>
                  <a:pt x="12192000" y="1122000"/>
                </a:lnTo>
                <a:lnTo>
                  <a:pt x="12192000" y="2029164"/>
                </a:lnTo>
                <a:lnTo>
                  <a:pt x="0" y="2029164"/>
                </a:lnTo>
                <a:close/>
              </a:path>
            </a:pathLst>
          </a:cu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933054" y="511740"/>
            <a:ext cx="4534095" cy="545043"/>
          </a:xfrm>
        </p:spPr>
        <p:txBody>
          <a:bodyPr>
            <a:noAutofit/>
          </a:bodyPr>
          <a:lstStyle>
            <a:lvl1pPr>
              <a:defRPr sz="2800" b="1">
                <a:solidFill>
                  <a:srgbClr val="1F4D89"/>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57F8C641-B091-41C5-9296-20CF05FDC42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98E697-F4D6-47A3-9912-18C8B3B10D2C}" type="slidenum">
              <a:rPr lang="zh-CN" altLang="en-US" smtClean="0"/>
            </a:fld>
            <a:endParaRPr lang="zh-CN" altLang="en-US"/>
          </a:p>
        </p:txBody>
      </p:sp>
      <p:grpSp>
        <p:nvGrpSpPr>
          <p:cNvPr id="6" name="组合 5"/>
          <p:cNvGrpSpPr/>
          <p:nvPr userDrawn="1"/>
        </p:nvGrpSpPr>
        <p:grpSpPr>
          <a:xfrm>
            <a:off x="439649" y="511740"/>
            <a:ext cx="473527" cy="433092"/>
            <a:chOff x="439649" y="410140"/>
            <a:chExt cx="473527" cy="433092"/>
          </a:xfrm>
        </p:grpSpPr>
        <p:sp>
          <p:nvSpPr>
            <p:cNvPr id="7" name="平行四边形 6"/>
            <p:cNvSpPr/>
            <p:nvPr/>
          </p:nvSpPr>
          <p:spPr>
            <a:xfrm>
              <a:off x="439649" y="442899"/>
              <a:ext cx="414059" cy="400333"/>
            </a:xfrm>
            <a:prstGeom prst="parallelogram">
              <a:avLst>
                <a:gd name="adj" fmla="val 37689"/>
              </a:avLst>
            </a:pr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8" name="平行四边形 7"/>
            <p:cNvSpPr/>
            <p:nvPr/>
          </p:nvSpPr>
          <p:spPr>
            <a:xfrm>
              <a:off x="675294" y="410140"/>
              <a:ext cx="237882" cy="229996"/>
            </a:xfrm>
            <a:prstGeom prst="parallelogram">
              <a:avLst>
                <a:gd name="adj" fmla="val 37689"/>
              </a:avLst>
            </a:prstGeom>
            <a:solidFill>
              <a:srgbClr val="C6C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cs typeface="+mn-ea"/>
                <a:sym typeface="+mn-lt"/>
              </a:endParaRPr>
            </a:p>
          </p:txBody>
        </p:sp>
      </p:gr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29010" y="384193"/>
            <a:ext cx="2326105" cy="672590"/>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22A2450-7F53-4842-A85E-21745DBADF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1271B7-9570-4137-A0EC-46CD4F3F01C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B22A2450-7F53-4842-A85E-21745DBADF5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1271B7-9570-4137-A0EC-46CD4F3F01C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22A2450-7F53-4842-A85E-21745DBADF5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1271B7-9570-4137-A0EC-46CD4F3F01C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22A2450-7F53-4842-A85E-21745DBADF5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51271B7-9570-4137-A0EC-46CD4F3F01C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22A2450-7F53-4842-A85E-21745DBADF5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51271B7-9570-4137-A0EC-46CD4F3F01C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22A2450-7F53-4842-A85E-21745DBADF5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51271B7-9570-4137-A0EC-46CD4F3F01C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22A2450-7F53-4842-A85E-21745DBADF5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1271B7-9570-4137-A0EC-46CD4F3F01C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22A2450-7F53-4842-A85E-21745DBADF5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1271B7-9570-4137-A0EC-46CD4F3F01C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2A2450-7F53-4842-A85E-21745DBADF5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1271B7-9570-4137-A0EC-46CD4F3F01C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image" Target="../media/image9.png"/><Relationship Id="rId6" Type="http://schemas.openxmlformats.org/officeDocument/2006/relationships/tags" Target="../tags/tag5.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0.png"/><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1.png"/><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3.xml"/><Relationship Id="rId7" Type="http://schemas.openxmlformats.org/officeDocument/2006/relationships/image" Target="../media/image12.png"/><Relationship Id="rId6" Type="http://schemas.openxmlformats.org/officeDocument/2006/relationships/hyperlink" Target="&#30446;&#24405;-&#35745;&#20449;&#23398;&#38498;.doc" TargetMode="Externa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microsoft.com/office/2007/relationships/hdphoto" Target="../media/image14.wdp"/><Relationship Id="rId6" Type="http://schemas.openxmlformats.org/officeDocument/2006/relationships/image" Target="../media/image13.png"/><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5.png"/><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6.png"/><Relationship Id="rId5" Type="http://schemas.microsoft.com/office/2007/relationships/diagramDrawing" Target="../diagrams/drawing12.xml"/><Relationship Id="rId4" Type="http://schemas.openxmlformats.org/officeDocument/2006/relationships/diagramColors" Target="../diagrams/colors12.xml"/><Relationship Id="rId3" Type="http://schemas.openxmlformats.org/officeDocument/2006/relationships/diagramQuickStyle" Target="../diagrams/quickStyle12.xml"/><Relationship Id="rId2" Type="http://schemas.openxmlformats.org/officeDocument/2006/relationships/diagramLayout" Target="../diagrams/layout12.xml"/><Relationship Id="rId1" Type="http://schemas.openxmlformats.org/officeDocument/2006/relationships/diagramData" Target="../diagrams/data12.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microsoft.com/office/2007/relationships/diagramDrawing" Target="../diagrams/drawing13.xml"/><Relationship Id="rId4" Type="http://schemas.openxmlformats.org/officeDocument/2006/relationships/diagramColors" Target="../diagrams/colors13.xml"/><Relationship Id="rId3" Type="http://schemas.openxmlformats.org/officeDocument/2006/relationships/diagramQuickStyle" Target="../diagrams/quickStyle13.xml"/><Relationship Id="rId2" Type="http://schemas.openxmlformats.org/officeDocument/2006/relationships/diagramLayout" Target="../diagrams/layout13.xml"/><Relationship Id="rId1" Type="http://schemas.openxmlformats.org/officeDocument/2006/relationships/diagramData" Target="../diagrams/data1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microsoft.com/office/2007/relationships/diagramDrawing" Target="../diagrams/drawing14.xml"/><Relationship Id="rId4" Type="http://schemas.openxmlformats.org/officeDocument/2006/relationships/diagramColors" Target="../diagrams/colors14.xml"/><Relationship Id="rId3" Type="http://schemas.openxmlformats.org/officeDocument/2006/relationships/diagramQuickStyle" Target="../diagrams/quickStyle14.xml"/><Relationship Id="rId2" Type="http://schemas.openxmlformats.org/officeDocument/2006/relationships/diagramLayout" Target="../diagrams/layout14.xml"/><Relationship Id="rId1" Type="http://schemas.openxmlformats.org/officeDocument/2006/relationships/diagramData" Target="../diagrams/data14.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7.png"/><Relationship Id="rId5" Type="http://schemas.microsoft.com/office/2007/relationships/diagramDrawing" Target="../diagrams/drawing15.xml"/><Relationship Id="rId4" Type="http://schemas.openxmlformats.org/officeDocument/2006/relationships/diagramColors" Target="../diagrams/colors15.xml"/><Relationship Id="rId3" Type="http://schemas.openxmlformats.org/officeDocument/2006/relationships/diagramQuickStyle" Target="../diagrams/quickStyle15.xml"/><Relationship Id="rId2" Type="http://schemas.openxmlformats.org/officeDocument/2006/relationships/diagramLayout" Target="../diagrams/layout15.xml"/><Relationship Id="rId1" Type="http://schemas.openxmlformats.org/officeDocument/2006/relationships/diagramData" Target="../diagrams/data15.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8.png"/><Relationship Id="rId5" Type="http://schemas.microsoft.com/office/2007/relationships/diagramDrawing" Target="../diagrams/drawing16.xml"/><Relationship Id="rId4" Type="http://schemas.openxmlformats.org/officeDocument/2006/relationships/diagramColors" Target="../diagrams/colors16.xml"/><Relationship Id="rId3" Type="http://schemas.openxmlformats.org/officeDocument/2006/relationships/diagramQuickStyle" Target="../diagrams/quickStyle16.xml"/><Relationship Id="rId2" Type="http://schemas.openxmlformats.org/officeDocument/2006/relationships/diagramLayout" Target="../diagrams/layout16.xml"/><Relationship Id="rId1" Type="http://schemas.openxmlformats.org/officeDocument/2006/relationships/diagramData" Target="../diagrams/data1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hyperlink" Target="&#38468;&#20214;4%20&#27827;&#21271;&#27700;&#21033;&#30005;&#21147;&#23398;&#38498;&#26412;&#31185;&#27605;&#19994;&#35774;&#35745;&#65288;&#35770;&#25991;&#65289;&#27169;&#29256;%20-%20&#35745;&#20449;&#23398;&#38498;.doc" TargetMode="External"/><Relationship Id="rId4" Type="http://schemas.openxmlformats.org/officeDocument/2006/relationships/image" Target="../media/image21.png"/><Relationship Id="rId3" Type="http://schemas.openxmlformats.org/officeDocument/2006/relationships/hyperlink" Target="&#38468;&#20214;3%20%20&#27827;&#21271;&#27700;&#21033;&#30005;&#21147;&#23398;&#38498;&#26412;&#31185;&#27605;&#19994;&#35774;&#35745;&#65288;&#35770;&#25991;&#65289;&#25776;&#20889;&#35268;&#33539;&#35201;&#27714;%20-&#35745;&#20449;&#23398;&#38498;.doc" TargetMode="External"/><Relationship Id="rId2" Type="http://schemas.openxmlformats.org/officeDocument/2006/relationships/image" Target="../media/image20.png"/><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microsoft.com/office/2007/relationships/diagramDrawing" Target="../diagrams/drawing17.xml"/><Relationship Id="rId4" Type="http://schemas.openxmlformats.org/officeDocument/2006/relationships/diagramColors" Target="../diagrams/colors17.xml"/><Relationship Id="rId3" Type="http://schemas.openxmlformats.org/officeDocument/2006/relationships/diagramQuickStyle" Target="../diagrams/quickStyle17.xml"/><Relationship Id="rId2" Type="http://schemas.openxmlformats.org/officeDocument/2006/relationships/diagramLayout" Target="../diagrams/layout17.xml"/><Relationship Id="rId1" Type="http://schemas.openxmlformats.org/officeDocument/2006/relationships/diagramData" Target="../diagrams/data17.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microsoft.com/office/2007/relationships/diagramDrawing" Target="../diagrams/drawing18.xml"/><Relationship Id="rId4" Type="http://schemas.openxmlformats.org/officeDocument/2006/relationships/diagramColors" Target="../diagrams/colors18.xml"/><Relationship Id="rId3" Type="http://schemas.openxmlformats.org/officeDocument/2006/relationships/diagramQuickStyle" Target="../diagrams/quickStyle18.xml"/><Relationship Id="rId2" Type="http://schemas.openxmlformats.org/officeDocument/2006/relationships/diagramLayout" Target="../diagrams/layout18.xml"/><Relationship Id="rId1" Type="http://schemas.openxmlformats.org/officeDocument/2006/relationships/diagramData" Target="../diagrams/data18.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6.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image" Target="../media/image8.png"/><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image" Target="../media/image9.png"/><Relationship Id="rId6" Type="http://schemas.openxmlformats.org/officeDocument/2006/relationships/tags" Target="../tags/tag4.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5280693"/>
            <a:ext cx="12192000" cy="1577306"/>
          </a:xfrm>
          <a:custGeom>
            <a:avLst/>
            <a:gdLst>
              <a:gd name="connsiteX0" fmla="*/ 12192000 w 12192000"/>
              <a:gd name="connsiteY0" fmla="*/ 0 h 1655584"/>
              <a:gd name="connsiteX1" fmla="*/ 12192000 w 12192000"/>
              <a:gd name="connsiteY1" fmla="*/ 1282003 h 1655584"/>
              <a:gd name="connsiteX2" fmla="*/ 12192000 w 12192000"/>
              <a:gd name="connsiteY2" fmla="*/ 1655584 h 1655584"/>
              <a:gd name="connsiteX3" fmla="*/ 0 w 12192000"/>
              <a:gd name="connsiteY3" fmla="*/ 1655584 h 1655584"/>
              <a:gd name="connsiteX4" fmla="*/ 0 w 12192000"/>
              <a:gd name="connsiteY4" fmla="*/ 1282003 h 1655584"/>
              <a:gd name="connsiteX5" fmla="*/ 0 w 12192000"/>
              <a:gd name="connsiteY5" fmla="*/ 708867 h 1655584"/>
              <a:gd name="connsiteX6" fmla="*/ 290010 w 12192000"/>
              <a:gd name="connsiteY6" fmla="*/ 732370 h 1655584"/>
              <a:gd name="connsiteX7" fmla="*/ 11931656 w 12192000"/>
              <a:gd name="connsiteY7" fmla="*/ 60926 h 165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55584">
                <a:moveTo>
                  <a:pt x="12192000" y="0"/>
                </a:moveTo>
                <a:lnTo>
                  <a:pt x="12192000" y="1282003"/>
                </a:lnTo>
                <a:lnTo>
                  <a:pt x="12192000" y="1655584"/>
                </a:lnTo>
                <a:lnTo>
                  <a:pt x="0" y="1655584"/>
                </a:lnTo>
                <a:lnTo>
                  <a:pt x="0" y="1282003"/>
                </a:lnTo>
                <a:lnTo>
                  <a:pt x="0" y="708867"/>
                </a:lnTo>
                <a:lnTo>
                  <a:pt x="290010" y="732370"/>
                </a:lnTo>
                <a:cubicBezTo>
                  <a:pt x="4935874" y="1082366"/>
                  <a:pt x="9185103" y="665678"/>
                  <a:pt x="11931656" y="6092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0" y="5280692"/>
            <a:ext cx="12192000" cy="1577307"/>
          </a:xfrm>
          <a:custGeom>
            <a:avLst/>
            <a:gdLst>
              <a:gd name="connsiteX0" fmla="*/ 0 w 12192000"/>
              <a:gd name="connsiteY0" fmla="*/ 0 h 2029164"/>
              <a:gd name="connsiteX1" fmla="*/ 260344 w 12192000"/>
              <a:gd name="connsiteY1" fmla="*/ 96435 h 2029164"/>
              <a:gd name="connsiteX2" fmla="*/ 11901990 w 12192000"/>
              <a:gd name="connsiteY2" fmla="*/ 1159201 h 2029164"/>
              <a:gd name="connsiteX3" fmla="*/ 12192000 w 12192000"/>
              <a:gd name="connsiteY3" fmla="*/ 1122000 h 2029164"/>
              <a:gd name="connsiteX4" fmla="*/ 12192000 w 12192000"/>
              <a:gd name="connsiteY4" fmla="*/ 2029164 h 2029164"/>
              <a:gd name="connsiteX5" fmla="*/ 0 w 12192000"/>
              <a:gd name="connsiteY5" fmla="*/ 2029164 h 202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29164">
                <a:moveTo>
                  <a:pt x="0" y="0"/>
                </a:moveTo>
                <a:lnTo>
                  <a:pt x="260344" y="96435"/>
                </a:lnTo>
                <a:cubicBezTo>
                  <a:pt x="3006897" y="1053640"/>
                  <a:pt x="7256126" y="1713178"/>
                  <a:pt x="11901990" y="1159201"/>
                </a:cubicBezTo>
                <a:lnTo>
                  <a:pt x="12192000" y="1122000"/>
                </a:lnTo>
                <a:lnTo>
                  <a:pt x="12192000" y="2029164"/>
                </a:lnTo>
                <a:lnTo>
                  <a:pt x="0" y="2029164"/>
                </a:lnTo>
                <a:close/>
              </a:path>
            </a:pathLst>
          </a:cu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students-graduation-hat_21534"/>
          <p:cNvSpPr/>
          <p:nvPr/>
        </p:nvSpPr>
        <p:spPr>
          <a:xfrm>
            <a:off x="5194742" y="1277242"/>
            <a:ext cx="1812450" cy="840058"/>
          </a:xfrm>
          <a:custGeom>
            <a:avLst/>
            <a:gdLst>
              <a:gd name="T0" fmla="*/ 496 w 989"/>
              <a:gd name="T1" fmla="*/ 397 h 459"/>
              <a:gd name="T2" fmla="*/ 781 w 989"/>
              <a:gd name="T3" fmla="*/ 291 h 459"/>
              <a:gd name="T4" fmla="*/ 781 w 989"/>
              <a:gd name="T5" fmla="*/ 459 h 459"/>
              <a:gd name="T6" fmla="*/ 208 w 989"/>
              <a:gd name="T7" fmla="*/ 459 h 459"/>
              <a:gd name="T8" fmla="*/ 208 w 989"/>
              <a:gd name="T9" fmla="*/ 294 h 459"/>
              <a:gd name="T10" fmla="*/ 496 w 989"/>
              <a:gd name="T11" fmla="*/ 397 h 459"/>
              <a:gd name="T12" fmla="*/ 874 w 989"/>
              <a:gd name="T13" fmla="*/ 347 h 459"/>
              <a:gd name="T14" fmla="*/ 874 w 989"/>
              <a:gd name="T15" fmla="*/ 221 h 459"/>
              <a:gd name="T16" fmla="*/ 989 w 989"/>
              <a:gd name="T17" fmla="*/ 178 h 459"/>
              <a:gd name="T18" fmla="*/ 493 w 989"/>
              <a:gd name="T19" fmla="*/ 0 h 459"/>
              <a:gd name="T20" fmla="*/ 0 w 989"/>
              <a:gd name="T21" fmla="*/ 184 h 459"/>
              <a:gd name="T22" fmla="*/ 496 w 989"/>
              <a:gd name="T23" fmla="*/ 362 h 459"/>
              <a:gd name="T24" fmla="*/ 839 w 989"/>
              <a:gd name="T25" fmla="*/ 234 h 459"/>
              <a:gd name="T26" fmla="*/ 839 w 989"/>
              <a:gd name="T27" fmla="*/ 347 h 459"/>
              <a:gd name="T28" fmla="*/ 819 w 989"/>
              <a:gd name="T29" fmla="*/ 380 h 459"/>
              <a:gd name="T30" fmla="*/ 856 w 989"/>
              <a:gd name="T31" fmla="*/ 417 h 459"/>
              <a:gd name="T32" fmla="*/ 894 w 989"/>
              <a:gd name="T33" fmla="*/ 380 h 459"/>
              <a:gd name="T34" fmla="*/ 874 w 989"/>
              <a:gd name="T35" fmla="*/ 34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9" h="459">
                <a:moveTo>
                  <a:pt x="496" y="397"/>
                </a:moveTo>
                <a:lnTo>
                  <a:pt x="781" y="291"/>
                </a:lnTo>
                <a:lnTo>
                  <a:pt x="781" y="459"/>
                </a:lnTo>
                <a:lnTo>
                  <a:pt x="208" y="459"/>
                </a:lnTo>
                <a:lnTo>
                  <a:pt x="208" y="294"/>
                </a:lnTo>
                <a:lnTo>
                  <a:pt x="496" y="397"/>
                </a:lnTo>
                <a:close/>
                <a:moveTo>
                  <a:pt x="874" y="347"/>
                </a:moveTo>
                <a:lnTo>
                  <a:pt x="874" y="221"/>
                </a:lnTo>
                <a:lnTo>
                  <a:pt x="989" y="178"/>
                </a:lnTo>
                <a:lnTo>
                  <a:pt x="493" y="0"/>
                </a:lnTo>
                <a:lnTo>
                  <a:pt x="0" y="184"/>
                </a:lnTo>
                <a:lnTo>
                  <a:pt x="496" y="362"/>
                </a:lnTo>
                <a:lnTo>
                  <a:pt x="839" y="234"/>
                </a:lnTo>
                <a:lnTo>
                  <a:pt x="839" y="347"/>
                </a:lnTo>
                <a:cubicBezTo>
                  <a:pt x="827" y="353"/>
                  <a:pt x="819" y="365"/>
                  <a:pt x="819" y="380"/>
                </a:cubicBezTo>
                <a:cubicBezTo>
                  <a:pt x="819" y="400"/>
                  <a:pt x="836" y="417"/>
                  <a:pt x="856" y="417"/>
                </a:cubicBezTo>
                <a:cubicBezTo>
                  <a:pt x="877" y="417"/>
                  <a:pt x="894" y="400"/>
                  <a:pt x="894" y="380"/>
                </a:cubicBezTo>
                <a:cubicBezTo>
                  <a:pt x="894" y="365"/>
                  <a:pt x="886" y="353"/>
                  <a:pt x="874" y="347"/>
                </a:cubicBezTo>
                <a:close/>
              </a:path>
            </a:pathLst>
          </a:cu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F4D89"/>
              </a:solidFill>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2055994" y="3735950"/>
            <a:ext cx="7841371" cy="737235"/>
          </a:xfrm>
          <a:prstGeom prst="rect">
            <a:avLst/>
          </a:prstGeom>
          <a:noFill/>
        </p:spPr>
        <p:txBody>
          <a:bodyPr wrap="square" rtlCol="0">
            <a:spAutoFit/>
          </a:bodyPr>
          <a:lstStyle/>
          <a:p>
            <a:pPr algn="ctr">
              <a:lnSpc>
                <a:spcPct val="150000"/>
              </a:lnSpc>
            </a:pPr>
            <a:r>
              <a:rPr lang="zh-CN" altLang="en-US" sz="2800" dirty="0">
                <a:solidFill>
                  <a:srgbClr val="1F4D89"/>
                </a:solidFill>
                <a:latin typeface="方正粗宋_GBK" panose="03000509000000000000" pitchFamily="65" charset="-122"/>
                <a:ea typeface="方正粗宋_GBK" panose="03000509000000000000" pitchFamily="65" charset="-122"/>
              </a:rPr>
              <a:t>计算机科学与信息工程学院    辛</a:t>
            </a:r>
            <a:r>
              <a:rPr lang="en-US" altLang="zh-CN" sz="2800" dirty="0">
                <a:solidFill>
                  <a:srgbClr val="1F4D89"/>
                </a:solidFill>
                <a:latin typeface="方正粗宋_GBK" panose="03000509000000000000" pitchFamily="65" charset="-122"/>
                <a:ea typeface="方正粗宋_GBK" panose="03000509000000000000" pitchFamily="65" charset="-122"/>
              </a:rPr>
              <a:t>  </a:t>
            </a:r>
            <a:r>
              <a:rPr lang="zh-CN" altLang="en-US" sz="2800" dirty="0">
                <a:solidFill>
                  <a:srgbClr val="1F4D89"/>
                </a:solidFill>
                <a:latin typeface="方正粗宋_GBK" panose="03000509000000000000" pitchFamily="65" charset="-122"/>
                <a:ea typeface="方正粗宋_GBK" panose="03000509000000000000" pitchFamily="65" charset="-122"/>
              </a:rPr>
              <a:t>晨</a:t>
            </a:r>
            <a:endParaRPr lang="en-US" altLang="zh-CN" sz="2800" dirty="0">
              <a:solidFill>
                <a:srgbClr val="1F4D89"/>
              </a:solidFill>
              <a:latin typeface="方正粗宋_GBK" panose="03000509000000000000" pitchFamily="65" charset="-122"/>
              <a:ea typeface="方正粗宋_GBK" panose="03000509000000000000" pitchFamily="65" charset="-122"/>
            </a:endParaRPr>
          </a:p>
        </p:txBody>
      </p:sp>
      <p:sp>
        <p:nvSpPr>
          <p:cNvPr id="14" name="PA_文本框 2"/>
          <p:cNvSpPr txBox="1"/>
          <p:nvPr>
            <p:custDataLst>
              <p:tags r:id="rId1"/>
            </p:custDataLst>
          </p:nvPr>
        </p:nvSpPr>
        <p:spPr>
          <a:xfrm>
            <a:off x="628443" y="2624092"/>
            <a:ext cx="10935113" cy="90364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zh-CN" altLang="en-US" sz="4800" dirty="0">
                <a:solidFill>
                  <a:srgbClr val="1F4D89"/>
                </a:solidFill>
                <a:latin typeface="微软雅黑" panose="020B0503020204020204" pitchFamily="34" charset="-122"/>
                <a:ea typeface="微软雅黑" panose="020B0503020204020204" pitchFamily="34" charset="-122"/>
              </a:rPr>
              <a:t>毕业设计（论文）撰写规范与格式要求</a:t>
            </a:r>
            <a:endParaRPr lang="zh-CN" altLang="en-US" sz="4800" dirty="0">
              <a:solidFill>
                <a:srgbClr val="1F4D89"/>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535" y="310718"/>
            <a:ext cx="2456223" cy="710214"/>
          </a:xfrm>
          <a:prstGeom prst="rect">
            <a:avLst/>
          </a:prstGeom>
        </p:spPr>
      </p:pic>
      <p:sp>
        <p:nvSpPr>
          <p:cNvPr id="23" name="文本框 22"/>
          <p:cNvSpPr txBox="1"/>
          <p:nvPr/>
        </p:nvSpPr>
        <p:spPr>
          <a:xfrm>
            <a:off x="2055994" y="4586934"/>
            <a:ext cx="7841371" cy="684483"/>
          </a:xfrm>
          <a:prstGeom prst="rect">
            <a:avLst/>
          </a:prstGeom>
          <a:noFill/>
        </p:spPr>
        <p:txBody>
          <a:bodyPr wrap="square" rtlCol="0">
            <a:spAutoFit/>
          </a:bodyPr>
          <a:lstStyle/>
          <a:p>
            <a:pPr algn="ctr">
              <a:lnSpc>
                <a:spcPct val="150000"/>
              </a:lnSpc>
            </a:pPr>
            <a:r>
              <a:rPr lang="en-US" altLang="zh-CN" sz="2800" dirty="0">
                <a:solidFill>
                  <a:srgbClr val="1F4D89"/>
                </a:solidFill>
                <a:latin typeface="方正黑体_GBK" panose="03000509000000000000" pitchFamily="65" charset="-122"/>
                <a:ea typeface="方正黑体_GBK" panose="03000509000000000000" pitchFamily="65" charset="-122"/>
              </a:rPr>
              <a:t>2021</a:t>
            </a:r>
            <a:r>
              <a:rPr lang="zh-CN" altLang="en-US" sz="2800" dirty="0">
                <a:solidFill>
                  <a:srgbClr val="1F4D89"/>
                </a:solidFill>
                <a:latin typeface="方正黑体_GBK" panose="03000509000000000000" pitchFamily="65" charset="-122"/>
                <a:ea typeface="方正黑体_GBK" panose="03000509000000000000" pitchFamily="65" charset="-122"/>
              </a:rPr>
              <a:t>年</a:t>
            </a:r>
            <a:r>
              <a:rPr lang="en-US" altLang="zh-CN" sz="2800" dirty="0">
                <a:solidFill>
                  <a:srgbClr val="1F4D89"/>
                </a:solidFill>
                <a:latin typeface="方正黑体_GBK" panose="03000509000000000000" pitchFamily="65" charset="-122"/>
                <a:ea typeface="方正黑体_GBK" panose="03000509000000000000" pitchFamily="65" charset="-122"/>
              </a:rPr>
              <a:t>5</a:t>
            </a:r>
            <a:r>
              <a:rPr lang="zh-CN" altLang="en-US" sz="2800" dirty="0">
                <a:solidFill>
                  <a:srgbClr val="1F4D89"/>
                </a:solidFill>
                <a:latin typeface="方正黑体_GBK" panose="03000509000000000000" pitchFamily="65" charset="-122"/>
                <a:ea typeface="方正黑体_GBK" panose="03000509000000000000" pitchFamily="65" charset="-122"/>
              </a:rPr>
              <a:t>月</a:t>
            </a:r>
            <a:r>
              <a:rPr lang="en-US" altLang="zh-CN" sz="2800" dirty="0">
                <a:solidFill>
                  <a:srgbClr val="1F4D89"/>
                </a:solidFill>
                <a:latin typeface="方正黑体_GBK" panose="03000509000000000000" pitchFamily="65" charset="-122"/>
                <a:ea typeface="方正黑体_GBK" panose="03000509000000000000" pitchFamily="65" charset="-122"/>
              </a:rPr>
              <a:t>18</a:t>
            </a:r>
            <a:r>
              <a:rPr lang="zh-CN" altLang="en-US" sz="2800" dirty="0">
                <a:solidFill>
                  <a:srgbClr val="1F4D89"/>
                </a:solidFill>
                <a:latin typeface="方正黑体_GBK" panose="03000509000000000000" pitchFamily="65" charset="-122"/>
                <a:ea typeface="方正黑体_GBK" panose="03000509000000000000" pitchFamily="65" charset="-122"/>
              </a:rPr>
              <a:t>日</a:t>
            </a:r>
            <a:endParaRPr lang="en-US" altLang="zh-CN" sz="2800" dirty="0">
              <a:solidFill>
                <a:srgbClr val="1F4D89"/>
              </a:solidFill>
              <a:latin typeface="方正黑体_GBK" panose="03000509000000000000" pitchFamily="65" charset="-122"/>
              <a:ea typeface="方正黑体_GBK" panose="03000509000000000000" pitchFamily="65"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33054" y="511740"/>
            <a:ext cx="5162946" cy="545043"/>
          </a:xfrm>
        </p:spPr>
        <p:txBody>
          <a:bodyPr/>
          <a:lstStyle/>
          <a:p>
            <a:r>
              <a:rPr lang="zh-CN" altLang="en-US" dirty="0"/>
              <a:t>二、毕业设计（论文）格式规范</a:t>
            </a:r>
            <a:endParaRPr lang="zh-CN" altLang="en-US" dirty="0"/>
          </a:p>
        </p:txBody>
      </p:sp>
      <p:sp>
        <p:nvSpPr>
          <p:cNvPr id="3" name="文本框 2"/>
          <p:cNvSpPr txBox="1"/>
          <p:nvPr/>
        </p:nvSpPr>
        <p:spPr>
          <a:xfrm>
            <a:off x="480667" y="2533443"/>
            <a:ext cx="6411020" cy="1014730"/>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3</a:t>
            </a:r>
            <a:r>
              <a:rPr lang="zh-CN" altLang="en-US" sz="2000" dirty="0">
                <a:latin typeface="方正黑体_GBK" panose="03000509000000000000" pitchFamily="65" charset="-122"/>
                <a:ea typeface="方正黑体_GBK" panose="03000509000000000000" pitchFamily="65" charset="-122"/>
              </a:rPr>
              <a:t>、摘要不用图表，以精练的文字对论文（设计）的内容、观点、方法、成果和结论进行</a:t>
            </a:r>
            <a:r>
              <a:rPr lang="zh-CN" altLang="en-US" sz="2000" dirty="0">
                <a:solidFill>
                  <a:srgbClr val="FF0000"/>
                </a:solidFill>
                <a:latin typeface="方正黑体_GBK" panose="03000509000000000000" pitchFamily="65" charset="-122"/>
                <a:ea typeface="方正黑体_GBK" panose="03000509000000000000" pitchFamily="65" charset="-122"/>
              </a:rPr>
              <a:t>高度概括。</a:t>
            </a:r>
            <a:endParaRPr lang="zh-CN" altLang="en-US" sz="2000" dirty="0">
              <a:latin typeface="方正黑体_GBK" panose="03000509000000000000" pitchFamily="65" charset="-122"/>
              <a:ea typeface="方正黑体_GBK" panose="03000509000000000000" pitchFamily="65" charset="-122"/>
            </a:endParaRPr>
          </a:p>
        </p:txBody>
      </p:sp>
      <p:graphicFrame>
        <p:nvGraphicFramePr>
          <p:cNvPr id="11" name="图示 10"/>
          <p:cNvGraphicFramePr/>
          <p:nvPr/>
        </p:nvGraphicFramePr>
        <p:xfrm>
          <a:off x="376989" y="1126157"/>
          <a:ext cx="11438021" cy="104915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 name="文本框 11"/>
          <p:cNvSpPr txBox="1"/>
          <p:nvPr/>
        </p:nvSpPr>
        <p:spPr>
          <a:xfrm>
            <a:off x="480668" y="4525533"/>
            <a:ext cx="6411020" cy="962186"/>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4</a:t>
            </a:r>
            <a:r>
              <a:rPr lang="zh-CN" altLang="en-US" sz="2000" dirty="0">
                <a:latin typeface="方正黑体_GBK" panose="03000509000000000000" pitchFamily="65" charset="-122"/>
                <a:ea typeface="方正黑体_GBK" panose="03000509000000000000" pitchFamily="65" charset="-122"/>
              </a:rPr>
              <a:t>、关键词是表示全文主题内容信息的单词或术语。</a:t>
            </a:r>
            <a:r>
              <a:rPr lang="en-US" altLang="zh-CN" sz="2000" dirty="0">
                <a:latin typeface="方正黑体_GBK" panose="03000509000000000000" pitchFamily="65" charset="-122"/>
                <a:ea typeface="方正黑体_GBK" panose="03000509000000000000" pitchFamily="65" charset="-122"/>
              </a:rPr>
              <a:t>3~5</a:t>
            </a:r>
            <a:r>
              <a:rPr lang="zh-CN" altLang="en-US" sz="2000" dirty="0">
                <a:latin typeface="方正黑体_GBK" panose="03000509000000000000" pitchFamily="65" charset="-122"/>
                <a:ea typeface="方正黑体_GBK" panose="03000509000000000000" pitchFamily="65" charset="-122"/>
              </a:rPr>
              <a:t>个词，用逗号隔开，最后一个词后不打标点符号。</a:t>
            </a:r>
            <a:endParaRPr lang="zh-CN" altLang="en-US" sz="2000" dirty="0">
              <a:solidFill>
                <a:srgbClr val="FF0000"/>
              </a:solidFill>
              <a:latin typeface="方正黑体_GBK" panose="03000509000000000000" pitchFamily="65" charset="-122"/>
              <a:ea typeface="方正黑体_GBK" panose="03000509000000000000" pitchFamily="65" charset="-122"/>
            </a:endParaRPr>
          </a:p>
        </p:txBody>
      </p:sp>
      <p:pic>
        <p:nvPicPr>
          <p:cNvPr id="2" name="图片 1"/>
          <p:cNvPicPr>
            <a:picLocks noChangeAspect="1"/>
          </p:cNvPicPr>
          <p:nvPr>
            <p:custDataLst>
              <p:tags r:id="rId6"/>
            </p:custDataLst>
          </p:nvPr>
        </p:nvPicPr>
        <p:blipFill>
          <a:blip r:embed="rId7"/>
          <a:stretch>
            <a:fillRect/>
          </a:stretch>
        </p:blipFill>
        <p:spPr>
          <a:xfrm>
            <a:off x="6982460" y="2153920"/>
            <a:ext cx="4832350" cy="452945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33054" y="511740"/>
            <a:ext cx="5162946" cy="545043"/>
          </a:xfrm>
        </p:spPr>
        <p:txBody>
          <a:bodyPr/>
          <a:lstStyle/>
          <a:p>
            <a:r>
              <a:rPr lang="zh-CN" altLang="en-US" dirty="0"/>
              <a:t>二、毕业设计（论文）格式规范</a:t>
            </a:r>
            <a:endParaRPr lang="zh-CN" altLang="en-US" dirty="0"/>
          </a:p>
        </p:txBody>
      </p:sp>
      <p:sp>
        <p:nvSpPr>
          <p:cNvPr id="3" name="文本框 2"/>
          <p:cNvSpPr txBox="1"/>
          <p:nvPr/>
        </p:nvSpPr>
        <p:spPr>
          <a:xfrm>
            <a:off x="480667" y="2533443"/>
            <a:ext cx="5615333" cy="962186"/>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5</a:t>
            </a:r>
            <a:r>
              <a:rPr lang="zh-CN" altLang="en-US" sz="2000" dirty="0">
                <a:latin typeface="方正黑体_GBK" panose="03000509000000000000" pitchFamily="65" charset="-122"/>
                <a:ea typeface="方正黑体_GBK" panose="03000509000000000000" pitchFamily="65" charset="-122"/>
              </a:rPr>
              <a:t>、英文摘要与中文摘要对应，英文状态下标点符号。</a:t>
            </a:r>
            <a:endParaRPr lang="zh-CN" altLang="en-US" sz="2000" dirty="0">
              <a:latin typeface="方正黑体_GBK" panose="03000509000000000000" pitchFamily="65" charset="-122"/>
              <a:ea typeface="方正黑体_GBK" panose="03000509000000000000" pitchFamily="65" charset="-122"/>
            </a:endParaRPr>
          </a:p>
        </p:txBody>
      </p:sp>
      <p:graphicFrame>
        <p:nvGraphicFramePr>
          <p:cNvPr id="11" name="图示 10"/>
          <p:cNvGraphicFramePr/>
          <p:nvPr/>
        </p:nvGraphicFramePr>
        <p:xfrm>
          <a:off x="376989" y="1126157"/>
          <a:ext cx="11438021" cy="104915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5" name="图片 4"/>
          <p:cNvPicPr>
            <a:picLocks noChangeAspect="1"/>
          </p:cNvPicPr>
          <p:nvPr/>
        </p:nvPicPr>
        <p:blipFill>
          <a:blip r:embed="rId6"/>
          <a:stretch>
            <a:fillRect/>
          </a:stretch>
        </p:blipFill>
        <p:spPr>
          <a:xfrm>
            <a:off x="6462628" y="2533443"/>
            <a:ext cx="5248705" cy="383677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33054" y="511740"/>
            <a:ext cx="5162946" cy="545043"/>
          </a:xfrm>
        </p:spPr>
        <p:txBody>
          <a:bodyPr/>
          <a:lstStyle/>
          <a:p>
            <a:r>
              <a:rPr lang="zh-CN" altLang="en-US" dirty="0"/>
              <a:t>二、毕业设计（论文）格式规范</a:t>
            </a:r>
            <a:endParaRPr lang="zh-CN" altLang="en-US" dirty="0"/>
          </a:p>
        </p:txBody>
      </p:sp>
      <p:sp>
        <p:nvSpPr>
          <p:cNvPr id="3" name="文本框 2"/>
          <p:cNvSpPr txBox="1"/>
          <p:nvPr/>
        </p:nvSpPr>
        <p:spPr>
          <a:xfrm>
            <a:off x="480667" y="2533443"/>
            <a:ext cx="6411020" cy="500522"/>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1</a:t>
            </a:r>
            <a:r>
              <a:rPr lang="zh-CN" altLang="en-US" sz="2000" dirty="0">
                <a:latin typeface="方正黑体_GBK" panose="03000509000000000000" pitchFamily="65" charset="-122"/>
                <a:ea typeface="方正黑体_GBK" panose="03000509000000000000" pitchFamily="65" charset="-122"/>
              </a:rPr>
              <a:t>、显示到三级目录。</a:t>
            </a:r>
            <a:endParaRPr lang="zh-CN" altLang="en-US" sz="2000" dirty="0">
              <a:latin typeface="方正黑体_GBK" panose="03000509000000000000" pitchFamily="65" charset="-122"/>
              <a:ea typeface="方正黑体_GBK" panose="03000509000000000000" pitchFamily="65" charset="-122"/>
            </a:endParaRPr>
          </a:p>
        </p:txBody>
      </p:sp>
      <p:graphicFrame>
        <p:nvGraphicFramePr>
          <p:cNvPr id="11" name="图示 10"/>
          <p:cNvGraphicFramePr/>
          <p:nvPr/>
        </p:nvGraphicFramePr>
        <p:xfrm>
          <a:off x="376989" y="1126157"/>
          <a:ext cx="11438021" cy="104915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 name="文本框 11"/>
          <p:cNvSpPr txBox="1"/>
          <p:nvPr/>
        </p:nvSpPr>
        <p:spPr>
          <a:xfrm>
            <a:off x="480667" y="3118917"/>
            <a:ext cx="6411020" cy="500522"/>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2</a:t>
            </a:r>
            <a:r>
              <a:rPr lang="zh-CN" altLang="en-US" sz="2000" dirty="0">
                <a:latin typeface="方正黑体_GBK" panose="03000509000000000000" pitchFamily="65" charset="-122"/>
                <a:ea typeface="方正黑体_GBK" panose="03000509000000000000" pitchFamily="65" charset="-122"/>
              </a:rPr>
              <a:t>、章、节、小节分别按对应页码标出。</a:t>
            </a:r>
            <a:endParaRPr lang="zh-CN" altLang="en-US" sz="2000" dirty="0">
              <a:solidFill>
                <a:srgbClr val="FF0000"/>
              </a:solidFill>
              <a:latin typeface="方正黑体_GBK" panose="03000509000000000000" pitchFamily="65" charset="-122"/>
              <a:ea typeface="方正黑体_GBK" panose="03000509000000000000" pitchFamily="65" charset="-122"/>
            </a:endParaRPr>
          </a:p>
        </p:txBody>
      </p:sp>
      <p:sp>
        <p:nvSpPr>
          <p:cNvPr id="13" name="文本框 12"/>
          <p:cNvSpPr txBox="1"/>
          <p:nvPr/>
        </p:nvSpPr>
        <p:spPr>
          <a:xfrm>
            <a:off x="480667" y="3704391"/>
            <a:ext cx="6411020" cy="500522"/>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3</a:t>
            </a:r>
            <a:r>
              <a:rPr lang="zh-CN" altLang="en-US" sz="2000" dirty="0">
                <a:latin typeface="方正黑体_GBK" panose="03000509000000000000" pitchFamily="65" charset="-122"/>
                <a:ea typeface="方正黑体_GBK" panose="03000509000000000000" pitchFamily="65" charset="-122"/>
              </a:rPr>
              <a:t>、目录的自动生成</a:t>
            </a:r>
            <a:r>
              <a:rPr lang="zh-CN" altLang="en-US" sz="2000" dirty="0">
                <a:solidFill>
                  <a:srgbClr val="FF0000"/>
                </a:solidFill>
                <a:latin typeface="方正黑体_GBK" panose="03000509000000000000" pitchFamily="65" charset="-122"/>
                <a:ea typeface="方正黑体_GBK" panose="03000509000000000000" pitchFamily="65" charset="-122"/>
              </a:rPr>
              <a:t>（重点学习）</a:t>
            </a:r>
            <a:r>
              <a:rPr lang="zh-CN" altLang="en-US" sz="2000" dirty="0">
                <a:latin typeface="方正黑体_GBK" panose="03000509000000000000" pitchFamily="65" charset="-122"/>
                <a:ea typeface="方正黑体_GBK" panose="03000509000000000000" pitchFamily="65" charset="-122"/>
              </a:rPr>
              <a:t>。</a:t>
            </a:r>
            <a:endParaRPr lang="zh-CN" altLang="en-US" sz="2000" dirty="0">
              <a:latin typeface="方正黑体_GBK" panose="03000509000000000000" pitchFamily="65" charset="-122"/>
              <a:ea typeface="方正黑体_GBK" panose="03000509000000000000" pitchFamily="65" charset="-122"/>
            </a:endParaRPr>
          </a:p>
        </p:txBody>
      </p:sp>
      <p:pic>
        <p:nvPicPr>
          <p:cNvPr id="5" name="图片 4"/>
          <p:cNvPicPr>
            <a:picLocks noChangeAspect="1"/>
          </p:cNvPicPr>
          <p:nvPr/>
        </p:nvPicPr>
        <p:blipFill>
          <a:blip r:embed="rId6"/>
          <a:stretch>
            <a:fillRect/>
          </a:stretch>
        </p:blipFill>
        <p:spPr>
          <a:xfrm>
            <a:off x="5494140" y="2244683"/>
            <a:ext cx="3902548" cy="433218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33054" y="511740"/>
            <a:ext cx="5162946" cy="545043"/>
          </a:xfrm>
        </p:spPr>
        <p:txBody>
          <a:bodyPr/>
          <a:lstStyle/>
          <a:p>
            <a:r>
              <a:rPr lang="zh-CN" altLang="en-US" dirty="0"/>
              <a:t>二、毕业设计（论文）格式规范</a:t>
            </a:r>
            <a:endParaRPr lang="zh-CN" altLang="en-US" dirty="0"/>
          </a:p>
        </p:txBody>
      </p:sp>
      <p:sp>
        <p:nvSpPr>
          <p:cNvPr id="3" name="文本框 2"/>
          <p:cNvSpPr txBox="1"/>
          <p:nvPr/>
        </p:nvSpPr>
        <p:spPr>
          <a:xfrm>
            <a:off x="480667" y="2456443"/>
            <a:ext cx="6411020" cy="510781"/>
          </a:xfrm>
          <a:prstGeom prst="rect">
            <a:avLst/>
          </a:prstGeom>
          <a:noFill/>
        </p:spPr>
        <p:txBody>
          <a:bodyPr wrap="square" rtlCol="0">
            <a:spAutoFit/>
          </a:bodyPr>
          <a:lstStyle/>
          <a:p>
            <a:pPr>
              <a:lnSpc>
                <a:spcPct val="150000"/>
              </a:lnSpc>
            </a:pPr>
            <a:r>
              <a:rPr lang="zh-CN" altLang="en-US" sz="2000" dirty="0">
                <a:solidFill>
                  <a:srgbClr val="1F4D89"/>
                </a:solidFill>
                <a:latin typeface="方正粗宋_GBK" panose="03000509000000000000" pitchFamily="65" charset="-122"/>
                <a:ea typeface="方正粗宋_GBK" panose="03000509000000000000" pitchFamily="65" charset="-122"/>
              </a:rPr>
              <a:t>正文包括绪论、本论、结论三个部分</a:t>
            </a:r>
            <a:endParaRPr lang="zh-CN" altLang="en-US" sz="2000" dirty="0">
              <a:solidFill>
                <a:srgbClr val="1F4D89"/>
              </a:solidFill>
              <a:latin typeface="方正粗宋_GBK" panose="03000509000000000000" pitchFamily="65" charset="-122"/>
              <a:ea typeface="方正粗宋_GBK" panose="03000509000000000000" pitchFamily="65" charset="-122"/>
            </a:endParaRPr>
          </a:p>
        </p:txBody>
      </p:sp>
      <p:graphicFrame>
        <p:nvGraphicFramePr>
          <p:cNvPr id="11" name="图示 10"/>
          <p:cNvGraphicFramePr/>
          <p:nvPr/>
        </p:nvGraphicFramePr>
        <p:xfrm>
          <a:off x="376989" y="1126157"/>
          <a:ext cx="11438021" cy="104915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 name="文本框 11"/>
          <p:cNvSpPr txBox="1"/>
          <p:nvPr/>
        </p:nvSpPr>
        <p:spPr>
          <a:xfrm>
            <a:off x="480667" y="3041917"/>
            <a:ext cx="11185152" cy="1476375"/>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1</a:t>
            </a:r>
            <a:r>
              <a:rPr lang="zh-CN" altLang="en-US" sz="2000" dirty="0">
                <a:latin typeface="方正黑体_GBK" panose="03000509000000000000" pitchFamily="65" charset="-122"/>
                <a:ea typeface="方正黑体_GBK" panose="03000509000000000000" pitchFamily="65" charset="-122"/>
              </a:rPr>
              <a:t>、绪论（即概述或引言或前言等）</a:t>
            </a:r>
            <a:endParaRPr lang="en-US" altLang="zh-CN" sz="2000" dirty="0">
              <a:latin typeface="方正黑体_GBK" panose="03000509000000000000" pitchFamily="65" charset="-122"/>
              <a:ea typeface="方正黑体_GBK" panose="03000509000000000000" pitchFamily="65" charset="-122"/>
            </a:endParaRPr>
          </a:p>
          <a:p>
            <a:pPr>
              <a:lnSpc>
                <a:spcPct val="150000"/>
              </a:lnSpc>
            </a:pPr>
            <a:r>
              <a:rPr lang="zh-CN" altLang="en-US" sz="2000" dirty="0">
                <a:latin typeface="方正黑体_GBK" panose="03000509000000000000" pitchFamily="65" charset="-122"/>
                <a:ea typeface="方正黑体_GBK" panose="03000509000000000000" pitchFamily="65" charset="-122"/>
              </a:rPr>
              <a:t>绪论是毕业</a:t>
            </a:r>
            <a:r>
              <a:rPr lang="zh-CN" altLang="en-US" sz="2000" dirty="0">
                <a:latin typeface="方正黑体_GBK" panose="03000509000000000000" pitchFamily="65" charset="-122"/>
                <a:ea typeface="方正黑体_GBK" panose="03000509000000000000" pitchFamily="65" charset="-122"/>
                <a:sym typeface="+mn-ea"/>
              </a:rPr>
              <a:t>设计</a:t>
            </a:r>
            <a:r>
              <a:rPr lang="zh-CN" altLang="en-US" sz="2000" dirty="0">
                <a:latin typeface="方正黑体_GBK" panose="03000509000000000000" pitchFamily="65" charset="-122"/>
                <a:ea typeface="方正黑体_GBK" panose="03000509000000000000" pitchFamily="65" charset="-122"/>
              </a:rPr>
              <a:t>（</a:t>
            </a:r>
            <a:r>
              <a:rPr lang="zh-CN" altLang="en-US" sz="2000" dirty="0">
                <a:latin typeface="方正黑体_GBK" panose="03000509000000000000" pitchFamily="65" charset="-122"/>
                <a:ea typeface="方正黑体_GBK" panose="03000509000000000000" pitchFamily="65" charset="-122"/>
                <a:sym typeface="+mn-ea"/>
              </a:rPr>
              <a:t>论文</a:t>
            </a:r>
            <a:r>
              <a:rPr lang="zh-CN" altLang="en-US" sz="2000" dirty="0">
                <a:latin typeface="方正黑体_GBK" panose="03000509000000000000" pitchFamily="65" charset="-122"/>
                <a:ea typeface="方正黑体_GBK" panose="03000509000000000000" pitchFamily="65" charset="-122"/>
              </a:rPr>
              <a:t>）的开头，应阐述课题的来源、要求、意义，文献资料的综述，该课题的现状和发展趋势等。</a:t>
            </a:r>
            <a:r>
              <a:rPr lang="zh-CN" altLang="en-US" sz="2000" dirty="0">
                <a:solidFill>
                  <a:srgbClr val="FF0000"/>
                </a:solidFill>
                <a:latin typeface="方正黑体_GBK" panose="03000509000000000000" pitchFamily="65" charset="-122"/>
                <a:ea typeface="方正黑体_GBK" panose="03000509000000000000" pitchFamily="65" charset="-122"/>
              </a:rPr>
              <a:t>（参考文献主要对应此部分内容）。</a:t>
            </a:r>
            <a:endParaRPr lang="zh-CN" altLang="en-US" sz="2000" dirty="0">
              <a:solidFill>
                <a:srgbClr val="FF0000"/>
              </a:solidFill>
              <a:latin typeface="方正黑体_GBK" panose="03000509000000000000" pitchFamily="65" charset="-122"/>
              <a:ea typeface="方正黑体_GBK" panose="03000509000000000000" pitchFamily="65"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33054" y="511740"/>
            <a:ext cx="5162946" cy="545043"/>
          </a:xfrm>
        </p:spPr>
        <p:txBody>
          <a:bodyPr/>
          <a:lstStyle/>
          <a:p>
            <a:r>
              <a:rPr lang="zh-CN" altLang="en-US" dirty="0"/>
              <a:t>二、毕业设计（论文）格式规范</a:t>
            </a:r>
            <a:endParaRPr lang="zh-CN" altLang="en-US" dirty="0"/>
          </a:p>
        </p:txBody>
      </p:sp>
      <p:sp>
        <p:nvSpPr>
          <p:cNvPr id="3" name="文本框 2"/>
          <p:cNvSpPr txBox="1"/>
          <p:nvPr/>
        </p:nvSpPr>
        <p:spPr>
          <a:xfrm>
            <a:off x="480667" y="2456443"/>
            <a:ext cx="6411020" cy="510781"/>
          </a:xfrm>
          <a:prstGeom prst="rect">
            <a:avLst/>
          </a:prstGeom>
          <a:noFill/>
        </p:spPr>
        <p:txBody>
          <a:bodyPr wrap="square" rtlCol="0">
            <a:spAutoFit/>
          </a:bodyPr>
          <a:lstStyle/>
          <a:p>
            <a:pPr>
              <a:lnSpc>
                <a:spcPct val="150000"/>
              </a:lnSpc>
            </a:pPr>
            <a:r>
              <a:rPr lang="zh-CN" altLang="en-US" sz="2000" dirty="0">
                <a:solidFill>
                  <a:srgbClr val="1F4D89"/>
                </a:solidFill>
                <a:latin typeface="方正粗宋_GBK" panose="03000509000000000000" pitchFamily="65" charset="-122"/>
                <a:ea typeface="方正粗宋_GBK" panose="03000509000000000000" pitchFamily="65" charset="-122"/>
              </a:rPr>
              <a:t>正文包括绪论、本论、结论三个部分</a:t>
            </a:r>
            <a:endParaRPr lang="zh-CN" altLang="en-US" sz="2000" dirty="0">
              <a:solidFill>
                <a:srgbClr val="1F4D89"/>
              </a:solidFill>
              <a:latin typeface="方正粗宋_GBK" panose="03000509000000000000" pitchFamily="65" charset="-122"/>
              <a:ea typeface="方正粗宋_GBK" panose="03000509000000000000" pitchFamily="65" charset="-122"/>
            </a:endParaRPr>
          </a:p>
        </p:txBody>
      </p:sp>
      <p:graphicFrame>
        <p:nvGraphicFramePr>
          <p:cNvPr id="11" name="图示 10"/>
          <p:cNvGraphicFramePr/>
          <p:nvPr/>
        </p:nvGraphicFramePr>
        <p:xfrm>
          <a:off x="376989" y="1126157"/>
          <a:ext cx="11438021" cy="104915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 name="文本框 11"/>
          <p:cNvSpPr txBox="1"/>
          <p:nvPr/>
        </p:nvSpPr>
        <p:spPr>
          <a:xfrm>
            <a:off x="480667" y="3041917"/>
            <a:ext cx="6411020" cy="2399665"/>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2</a:t>
            </a:r>
            <a:r>
              <a:rPr lang="zh-CN" altLang="en-US" sz="2000" dirty="0">
                <a:latin typeface="方正黑体_GBK" panose="03000509000000000000" pitchFamily="65" charset="-122"/>
                <a:ea typeface="方正黑体_GBK" panose="03000509000000000000" pitchFamily="65" charset="-122"/>
              </a:rPr>
              <a:t>、本论</a:t>
            </a:r>
            <a:endParaRPr lang="en-US" altLang="zh-CN" sz="2000" dirty="0">
              <a:latin typeface="方正黑体_GBK" panose="03000509000000000000" pitchFamily="65" charset="-122"/>
              <a:ea typeface="方正黑体_GBK" panose="03000509000000000000" pitchFamily="65" charset="-122"/>
            </a:endParaRPr>
          </a:p>
          <a:p>
            <a:pPr>
              <a:lnSpc>
                <a:spcPct val="150000"/>
              </a:lnSpc>
            </a:pPr>
            <a:r>
              <a:rPr lang="zh-CN" altLang="en-US" sz="2000" dirty="0">
                <a:latin typeface="方正黑体_GBK" panose="03000509000000000000" pitchFamily="65" charset="-122"/>
                <a:ea typeface="方正黑体_GBK" panose="03000509000000000000" pitchFamily="65" charset="-122"/>
              </a:rPr>
              <a:t>本论是正文的</a:t>
            </a:r>
            <a:r>
              <a:rPr lang="zh-CN" altLang="en-US" sz="2000" dirty="0">
                <a:solidFill>
                  <a:srgbClr val="FF0000"/>
                </a:solidFill>
                <a:latin typeface="方正黑体_GBK" panose="03000509000000000000" pitchFamily="65" charset="-122"/>
                <a:ea typeface="方正黑体_GBK" panose="03000509000000000000" pitchFamily="65" charset="-122"/>
              </a:rPr>
              <a:t>主体和核心</a:t>
            </a:r>
            <a:r>
              <a:rPr lang="zh-CN" altLang="en-US" sz="2000" dirty="0">
                <a:latin typeface="方正黑体_GBK" panose="03000509000000000000" pitchFamily="65" charset="-122"/>
                <a:ea typeface="方正黑体_GBK" panose="03000509000000000000" pitchFamily="65" charset="-122"/>
              </a:rPr>
              <a:t>，设计或论文的正文是核心部分，占主要篇幅，可以包括：编程原理、数据资料、经过加工整理的图表、数据分析、形成的论点、导出的结论、完成的设计等。</a:t>
            </a:r>
            <a:endParaRPr lang="zh-CN" altLang="en-US" sz="2000" dirty="0">
              <a:latin typeface="方正黑体_GBK" panose="03000509000000000000" pitchFamily="65" charset="-122"/>
              <a:ea typeface="方正黑体_GBK" panose="03000509000000000000" pitchFamily="65" charset="-122"/>
            </a:endParaRPr>
          </a:p>
        </p:txBody>
      </p:sp>
      <p:pic>
        <p:nvPicPr>
          <p:cNvPr id="1027" name="Picture 3">
            <a:hlinkClick r:id="rId6" tooltip="" action="ppaction://hlinkfile"/>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2808" y="3097402"/>
            <a:ext cx="1000125"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Effect transition="in" filter="fade">
                                      <p:cBhvr>
                                        <p:cTn id="10"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33054" y="511740"/>
            <a:ext cx="5162946" cy="545043"/>
          </a:xfrm>
        </p:spPr>
        <p:txBody>
          <a:bodyPr/>
          <a:lstStyle/>
          <a:p>
            <a:r>
              <a:rPr lang="zh-CN" altLang="en-US" dirty="0"/>
              <a:t>二、毕业设计（论文）格式规范</a:t>
            </a:r>
            <a:endParaRPr lang="zh-CN" altLang="en-US" dirty="0"/>
          </a:p>
        </p:txBody>
      </p:sp>
      <p:sp>
        <p:nvSpPr>
          <p:cNvPr id="3" name="文本框 2"/>
          <p:cNvSpPr txBox="1"/>
          <p:nvPr/>
        </p:nvSpPr>
        <p:spPr>
          <a:xfrm>
            <a:off x="480667" y="2456443"/>
            <a:ext cx="6411020" cy="510781"/>
          </a:xfrm>
          <a:prstGeom prst="rect">
            <a:avLst/>
          </a:prstGeom>
          <a:noFill/>
        </p:spPr>
        <p:txBody>
          <a:bodyPr wrap="square" rtlCol="0">
            <a:spAutoFit/>
          </a:bodyPr>
          <a:lstStyle/>
          <a:p>
            <a:pPr>
              <a:lnSpc>
                <a:spcPct val="150000"/>
              </a:lnSpc>
            </a:pPr>
            <a:r>
              <a:rPr lang="zh-CN" altLang="en-US" sz="2000" dirty="0">
                <a:solidFill>
                  <a:srgbClr val="1F4D89"/>
                </a:solidFill>
                <a:latin typeface="方正粗宋_GBK" panose="03000509000000000000" pitchFamily="65" charset="-122"/>
                <a:ea typeface="方正粗宋_GBK" panose="03000509000000000000" pitchFamily="65" charset="-122"/>
              </a:rPr>
              <a:t>正文包括绪论、本论、结论三个部分</a:t>
            </a:r>
            <a:endParaRPr lang="zh-CN" altLang="en-US" sz="2000" dirty="0">
              <a:solidFill>
                <a:srgbClr val="1F4D89"/>
              </a:solidFill>
              <a:latin typeface="方正粗宋_GBK" panose="03000509000000000000" pitchFamily="65" charset="-122"/>
              <a:ea typeface="方正粗宋_GBK" panose="03000509000000000000" pitchFamily="65" charset="-122"/>
            </a:endParaRPr>
          </a:p>
        </p:txBody>
      </p:sp>
      <p:graphicFrame>
        <p:nvGraphicFramePr>
          <p:cNvPr id="11" name="图示 10"/>
          <p:cNvGraphicFramePr/>
          <p:nvPr/>
        </p:nvGraphicFramePr>
        <p:xfrm>
          <a:off x="376989" y="1126157"/>
          <a:ext cx="11438021" cy="104915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 name="文本框 11"/>
          <p:cNvSpPr txBox="1"/>
          <p:nvPr/>
        </p:nvSpPr>
        <p:spPr>
          <a:xfrm>
            <a:off x="480667" y="3041917"/>
            <a:ext cx="6411020" cy="2399665"/>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3</a:t>
            </a:r>
            <a:r>
              <a:rPr lang="zh-CN" altLang="en-US" sz="2000" dirty="0">
                <a:latin typeface="方正黑体_GBK" panose="03000509000000000000" pitchFamily="65" charset="-122"/>
                <a:ea typeface="方正黑体_GBK" panose="03000509000000000000" pitchFamily="65" charset="-122"/>
              </a:rPr>
              <a:t>、结论</a:t>
            </a:r>
            <a:endParaRPr lang="zh-CN" altLang="en-US" sz="2000" dirty="0">
              <a:latin typeface="方正黑体_GBK" panose="03000509000000000000" pitchFamily="65" charset="-122"/>
              <a:ea typeface="方正黑体_GBK" panose="03000509000000000000" pitchFamily="65" charset="-122"/>
            </a:endParaRPr>
          </a:p>
          <a:p>
            <a:pPr>
              <a:lnSpc>
                <a:spcPct val="150000"/>
              </a:lnSpc>
            </a:pPr>
            <a:r>
              <a:rPr lang="zh-CN" altLang="en-US" sz="2000" dirty="0">
                <a:latin typeface="方正黑体_GBK" panose="03000509000000000000" pitchFamily="65" charset="-122"/>
                <a:ea typeface="方正黑体_GBK" panose="03000509000000000000" pitchFamily="65" charset="-122"/>
              </a:rPr>
              <a:t>结论集中反映</a:t>
            </a:r>
            <a:r>
              <a:rPr lang="zh-CN" altLang="en-US" sz="2000" dirty="0">
                <a:latin typeface="方正黑体_GBK" panose="03000509000000000000" pitchFamily="65" charset="-122"/>
                <a:ea typeface="方正黑体_GBK" panose="03000509000000000000" pitchFamily="65" charset="-122"/>
                <a:sym typeface="+mn-ea"/>
              </a:rPr>
              <a:t>设计</a:t>
            </a:r>
            <a:r>
              <a:rPr lang="zh-CN" altLang="en-US" sz="2000" dirty="0">
                <a:latin typeface="方正黑体_GBK" panose="03000509000000000000" pitchFamily="65" charset="-122"/>
                <a:ea typeface="方正黑体_GBK" panose="03000509000000000000" pitchFamily="65" charset="-122"/>
              </a:rPr>
              <a:t>（</a:t>
            </a:r>
            <a:r>
              <a:rPr lang="zh-CN" altLang="en-US" sz="2000" dirty="0">
                <a:latin typeface="方正黑体_GBK" panose="03000509000000000000" pitchFamily="65" charset="-122"/>
                <a:ea typeface="方正黑体_GBK" panose="03000509000000000000" pitchFamily="65" charset="-122"/>
                <a:sym typeface="+mn-ea"/>
              </a:rPr>
              <a:t>论文</a:t>
            </a:r>
            <a:r>
              <a:rPr lang="zh-CN" altLang="en-US" sz="2000" dirty="0">
                <a:latin typeface="方正黑体_GBK" panose="03000509000000000000" pitchFamily="65" charset="-122"/>
                <a:ea typeface="方正黑体_GBK" panose="03000509000000000000" pitchFamily="65" charset="-122"/>
              </a:rPr>
              <a:t>）的结果和理论见解，撰写时要简明扼要，用词严密，留有余地。结论主要反映当事人的工作成绩，属于他人的已有结论应当不提。实事求是，切忌言过其实。</a:t>
            </a:r>
            <a:endParaRPr lang="zh-CN" altLang="en-US" sz="2000" dirty="0">
              <a:latin typeface="方正黑体_GBK" panose="03000509000000000000" pitchFamily="65" charset="-122"/>
              <a:ea typeface="方正黑体_GBK" panose="03000509000000000000" pitchFamily="65"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33054" y="511740"/>
            <a:ext cx="5162946" cy="545043"/>
          </a:xfrm>
        </p:spPr>
        <p:txBody>
          <a:bodyPr/>
          <a:lstStyle/>
          <a:p>
            <a:r>
              <a:rPr lang="zh-CN" altLang="en-US" dirty="0"/>
              <a:t>二、毕业设计（论文）格式规范</a:t>
            </a:r>
            <a:endParaRPr lang="zh-CN" altLang="en-US" dirty="0"/>
          </a:p>
        </p:txBody>
      </p:sp>
      <p:sp>
        <p:nvSpPr>
          <p:cNvPr id="3" name="文本框 2"/>
          <p:cNvSpPr txBox="1"/>
          <p:nvPr/>
        </p:nvSpPr>
        <p:spPr>
          <a:xfrm>
            <a:off x="480667" y="2456443"/>
            <a:ext cx="6411020" cy="553085"/>
          </a:xfrm>
          <a:prstGeom prst="rect">
            <a:avLst/>
          </a:prstGeom>
          <a:noFill/>
        </p:spPr>
        <p:txBody>
          <a:bodyPr wrap="square" rtlCol="0">
            <a:spAutoFit/>
          </a:bodyPr>
          <a:lstStyle/>
          <a:p>
            <a:pPr>
              <a:lnSpc>
                <a:spcPct val="150000"/>
              </a:lnSpc>
            </a:pPr>
            <a:r>
              <a:rPr lang="zh-CN" altLang="en-US" sz="2000" dirty="0">
                <a:solidFill>
                  <a:srgbClr val="1F4D89"/>
                </a:solidFill>
                <a:latin typeface="方正粗宋_GBK" panose="03000509000000000000" pitchFamily="65" charset="-122"/>
                <a:ea typeface="方正粗宋_GBK" panose="03000509000000000000" pitchFamily="65" charset="-122"/>
              </a:rPr>
              <a:t>标题、图、表、公式格式规范</a:t>
            </a:r>
            <a:endParaRPr lang="zh-CN" altLang="en-US" sz="2000" dirty="0">
              <a:solidFill>
                <a:srgbClr val="1F4D89"/>
              </a:solidFill>
              <a:latin typeface="方正粗宋_GBK" panose="03000509000000000000" pitchFamily="65" charset="-122"/>
              <a:ea typeface="方正粗宋_GBK" panose="03000509000000000000" pitchFamily="65" charset="-122"/>
            </a:endParaRPr>
          </a:p>
        </p:txBody>
      </p:sp>
      <p:graphicFrame>
        <p:nvGraphicFramePr>
          <p:cNvPr id="11" name="图示 10"/>
          <p:cNvGraphicFramePr/>
          <p:nvPr/>
        </p:nvGraphicFramePr>
        <p:xfrm>
          <a:off x="376989" y="1126157"/>
          <a:ext cx="11438021" cy="104915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 name="文本框 11"/>
          <p:cNvSpPr txBox="1"/>
          <p:nvPr/>
        </p:nvSpPr>
        <p:spPr>
          <a:xfrm>
            <a:off x="480667" y="3041917"/>
            <a:ext cx="6411020" cy="553085"/>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1</a:t>
            </a:r>
            <a:r>
              <a:rPr lang="zh-CN" altLang="en-US" sz="2000" dirty="0">
                <a:latin typeface="方正黑体_GBK" panose="03000509000000000000" pitchFamily="65" charset="-122"/>
                <a:ea typeface="方正黑体_GBK" panose="03000509000000000000" pitchFamily="65" charset="-122"/>
              </a:rPr>
              <a:t>、标题：一级标题之间换页。</a:t>
            </a:r>
            <a:endParaRPr lang="zh-CN" altLang="en-US" sz="2000" dirty="0">
              <a:latin typeface="方正黑体_GBK" panose="03000509000000000000" pitchFamily="65" charset="-122"/>
              <a:ea typeface="方正黑体_GBK" panose="03000509000000000000" pitchFamily="65" charset="-122"/>
            </a:endParaRPr>
          </a:p>
        </p:txBody>
      </p:sp>
      <p:sp>
        <p:nvSpPr>
          <p:cNvPr id="7" name="文本框 6"/>
          <p:cNvSpPr txBox="1"/>
          <p:nvPr/>
        </p:nvSpPr>
        <p:spPr>
          <a:xfrm>
            <a:off x="480667" y="3617132"/>
            <a:ext cx="6411020" cy="1423851"/>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2</a:t>
            </a:r>
            <a:r>
              <a:rPr lang="zh-CN" altLang="en-US" sz="2000" dirty="0">
                <a:latin typeface="方正黑体_GBK" panose="03000509000000000000" pitchFamily="65" charset="-122"/>
                <a:ea typeface="方正黑体_GBK" panose="03000509000000000000" pitchFamily="65" charset="-122"/>
              </a:rPr>
              <a:t>、图、表、公式、算式等，一律用阿拉伯数字分别</a:t>
            </a:r>
            <a:r>
              <a:rPr lang="zh-CN" altLang="en-US" sz="2000" dirty="0">
                <a:solidFill>
                  <a:srgbClr val="FF0000"/>
                </a:solidFill>
                <a:latin typeface="方正黑体_GBK" panose="03000509000000000000" pitchFamily="65" charset="-122"/>
                <a:ea typeface="方正黑体_GBK" panose="03000509000000000000" pitchFamily="65" charset="-122"/>
              </a:rPr>
              <a:t>依序连续</a:t>
            </a:r>
            <a:r>
              <a:rPr lang="zh-CN" altLang="en-US" sz="2000" dirty="0">
                <a:latin typeface="方正黑体_GBK" panose="03000509000000000000" pitchFamily="65" charset="-122"/>
                <a:ea typeface="方正黑体_GBK" panose="03000509000000000000" pitchFamily="65" charset="-122"/>
              </a:rPr>
              <a:t>编排序号。序号</a:t>
            </a:r>
            <a:r>
              <a:rPr lang="zh-CN" altLang="en-US" sz="2000" dirty="0">
                <a:solidFill>
                  <a:srgbClr val="FF0000"/>
                </a:solidFill>
                <a:latin typeface="方正黑体_GBK" panose="03000509000000000000" pitchFamily="65" charset="-122"/>
                <a:ea typeface="方正黑体_GBK" panose="03000509000000000000" pitchFamily="65" charset="-122"/>
              </a:rPr>
              <a:t>分章</a:t>
            </a:r>
            <a:r>
              <a:rPr lang="zh-CN" altLang="en-US" sz="2000" dirty="0">
                <a:latin typeface="方正黑体_GBK" panose="03000509000000000000" pitchFamily="65" charset="-122"/>
                <a:ea typeface="方正黑体_GBK" panose="03000509000000000000" pitchFamily="65" charset="-122"/>
              </a:rPr>
              <a:t>依序编码，其标注形式应便于互相区别，可分别为：图</a:t>
            </a:r>
            <a:r>
              <a:rPr lang="en-US" altLang="zh-CN" sz="2000" dirty="0">
                <a:latin typeface="方正黑体_GBK" panose="03000509000000000000" pitchFamily="65" charset="-122"/>
                <a:ea typeface="方正黑体_GBK" panose="03000509000000000000" pitchFamily="65" charset="-122"/>
              </a:rPr>
              <a:t>1.1</a:t>
            </a:r>
            <a:r>
              <a:rPr lang="zh-CN" altLang="en-US" sz="2000" dirty="0">
                <a:latin typeface="方正黑体_GBK" panose="03000509000000000000" pitchFamily="65" charset="-122"/>
                <a:ea typeface="方正黑体_GBK" panose="03000509000000000000" pitchFamily="65" charset="-122"/>
              </a:rPr>
              <a:t>、表</a:t>
            </a:r>
            <a:r>
              <a:rPr lang="en-US" altLang="zh-CN" sz="2000" dirty="0">
                <a:latin typeface="方正黑体_GBK" panose="03000509000000000000" pitchFamily="65" charset="-122"/>
                <a:ea typeface="方正黑体_GBK" panose="03000509000000000000" pitchFamily="65" charset="-122"/>
              </a:rPr>
              <a:t>3.2</a:t>
            </a:r>
            <a:r>
              <a:rPr lang="zh-CN" altLang="en-US" sz="2000" dirty="0">
                <a:latin typeface="方正黑体_GBK" panose="03000509000000000000" pitchFamily="65" charset="-122"/>
                <a:ea typeface="方正黑体_GBK" panose="03000509000000000000" pitchFamily="65" charset="-122"/>
              </a:rPr>
              <a:t>、式（</a:t>
            </a:r>
            <a:r>
              <a:rPr lang="en-US" altLang="zh-CN" sz="2000" dirty="0">
                <a:latin typeface="方正黑体_GBK" panose="03000509000000000000" pitchFamily="65" charset="-122"/>
                <a:ea typeface="方正黑体_GBK" panose="03000509000000000000" pitchFamily="65" charset="-122"/>
              </a:rPr>
              <a:t>3.5</a:t>
            </a:r>
            <a:r>
              <a:rPr lang="zh-CN" altLang="en-US" sz="2000" dirty="0">
                <a:latin typeface="方正黑体_GBK" panose="03000509000000000000" pitchFamily="65" charset="-122"/>
                <a:ea typeface="方正黑体_GBK" panose="03000509000000000000" pitchFamily="65" charset="-122"/>
              </a:rPr>
              <a:t>）等。</a:t>
            </a:r>
            <a:endParaRPr lang="zh-CN" altLang="en-US" sz="2000" dirty="0">
              <a:latin typeface="方正黑体_GBK" panose="03000509000000000000" pitchFamily="65" charset="-122"/>
              <a:ea typeface="方正黑体_GBK" panose="03000509000000000000" pitchFamily="65" charset="-122"/>
            </a:endParaRPr>
          </a:p>
        </p:txBody>
      </p:sp>
      <p:pic>
        <p:nvPicPr>
          <p:cNvPr id="8" name="图片 7"/>
          <p:cNvPicPr>
            <a:picLocks noChangeAspect="1"/>
          </p:cNvPicPr>
          <p:nvPr/>
        </p:nvPicPr>
        <p:blipFill>
          <a:blip r:embed="rId6">
            <a:biLevel thresh="50000"/>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6891687" y="2456443"/>
            <a:ext cx="4203999" cy="3742226"/>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33054" y="511740"/>
            <a:ext cx="5162946" cy="545043"/>
          </a:xfrm>
        </p:spPr>
        <p:txBody>
          <a:bodyPr/>
          <a:lstStyle/>
          <a:p>
            <a:r>
              <a:rPr lang="zh-CN" altLang="en-US" dirty="0"/>
              <a:t>二、毕业设计（论文）格式规范</a:t>
            </a:r>
            <a:endParaRPr lang="zh-CN" altLang="en-US" dirty="0"/>
          </a:p>
        </p:txBody>
      </p:sp>
      <p:sp>
        <p:nvSpPr>
          <p:cNvPr id="3" name="文本框 2"/>
          <p:cNvSpPr txBox="1"/>
          <p:nvPr/>
        </p:nvSpPr>
        <p:spPr>
          <a:xfrm>
            <a:off x="480667" y="2456443"/>
            <a:ext cx="6411020" cy="553085"/>
          </a:xfrm>
          <a:prstGeom prst="rect">
            <a:avLst/>
          </a:prstGeom>
          <a:noFill/>
        </p:spPr>
        <p:txBody>
          <a:bodyPr wrap="square" rtlCol="0">
            <a:spAutoFit/>
          </a:bodyPr>
          <a:lstStyle/>
          <a:p>
            <a:pPr>
              <a:lnSpc>
                <a:spcPct val="150000"/>
              </a:lnSpc>
            </a:pPr>
            <a:r>
              <a:rPr lang="zh-CN" altLang="en-US" sz="2000" dirty="0">
                <a:solidFill>
                  <a:srgbClr val="1F4D89"/>
                </a:solidFill>
                <a:latin typeface="方正粗宋_GBK" panose="03000509000000000000" pitchFamily="65" charset="-122"/>
                <a:ea typeface="方正粗宋_GBK" panose="03000509000000000000" pitchFamily="65" charset="-122"/>
              </a:rPr>
              <a:t>标题、图、表、公式格式规范</a:t>
            </a:r>
            <a:endParaRPr lang="zh-CN" altLang="en-US" sz="2000" dirty="0">
              <a:solidFill>
                <a:srgbClr val="1F4D89"/>
              </a:solidFill>
              <a:latin typeface="方正粗宋_GBK" panose="03000509000000000000" pitchFamily="65" charset="-122"/>
              <a:ea typeface="方正粗宋_GBK" panose="03000509000000000000" pitchFamily="65" charset="-122"/>
            </a:endParaRPr>
          </a:p>
        </p:txBody>
      </p:sp>
      <p:graphicFrame>
        <p:nvGraphicFramePr>
          <p:cNvPr id="11" name="图示 10"/>
          <p:cNvGraphicFramePr/>
          <p:nvPr/>
        </p:nvGraphicFramePr>
        <p:xfrm>
          <a:off x="376989" y="1126157"/>
          <a:ext cx="11438021" cy="104915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 name="文本框 11"/>
          <p:cNvSpPr txBox="1"/>
          <p:nvPr/>
        </p:nvSpPr>
        <p:spPr>
          <a:xfrm>
            <a:off x="480667" y="3041917"/>
            <a:ext cx="6411020" cy="500522"/>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3</a:t>
            </a:r>
            <a:r>
              <a:rPr lang="zh-CN" altLang="en-US" sz="2000" dirty="0">
                <a:latin typeface="方正黑体_GBK" panose="03000509000000000000" pitchFamily="65" charset="-122"/>
                <a:ea typeface="方正黑体_GBK" panose="03000509000000000000" pitchFamily="65" charset="-122"/>
              </a:rPr>
              <a:t>、表格：三线表格，有合计时采用四线表。</a:t>
            </a:r>
            <a:endParaRPr lang="zh-CN" altLang="en-US" sz="2000" dirty="0">
              <a:latin typeface="方正黑体_GBK" panose="03000509000000000000" pitchFamily="65" charset="-122"/>
              <a:ea typeface="方正黑体_GBK" panose="03000509000000000000" pitchFamily="65" charset="-122"/>
            </a:endParaRPr>
          </a:p>
        </p:txBody>
      </p:sp>
      <p:sp>
        <p:nvSpPr>
          <p:cNvPr id="7" name="文本框 6"/>
          <p:cNvSpPr txBox="1"/>
          <p:nvPr/>
        </p:nvSpPr>
        <p:spPr>
          <a:xfrm>
            <a:off x="480667" y="3617132"/>
            <a:ext cx="5398349" cy="1423851"/>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4</a:t>
            </a:r>
            <a:r>
              <a:rPr lang="zh-CN" altLang="en-US" sz="2000" dirty="0">
                <a:latin typeface="方正黑体_GBK" panose="03000509000000000000" pitchFamily="65" charset="-122"/>
                <a:ea typeface="方正黑体_GBK" panose="03000509000000000000" pitchFamily="65" charset="-122"/>
              </a:rPr>
              <a:t>、表内同一栏的数字必须上下对齐，表内不宜用“同上”、“同左”和类似词，一律填入具体数字或文字。</a:t>
            </a:r>
            <a:endParaRPr lang="zh-CN" altLang="en-US" sz="2000" dirty="0">
              <a:latin typeface="方正黑体_GBK" panose="03000509000000000000" pitchFamily="65" charset="-122"/>
              <a:ea typeface="方正黑体_GBK" panose="03000509000000000000" pitchFamily="65" charset="-122"/>
            </a:endParaRPr>
          </a:p>
        </p:txBody>
      </p:sp>
      <p:pic>
        <p:nvPicPr>
          <p:cNvPr id="10" name="图片 9"/>
          <p:cNvPicPr>
            <a:picLocks noChangeAspect="1"/>
          </p:cNvPicPr>
          <p:nvPr/>
        </p:nvPicPr>
        <p:blipFill>
          <a:blip r:embed="rId6"/>
          <a:stretch>
            <a:fillRect/>
          </a:stretch>
        </p:blipFill>
        <p:spPr>
          <a:xfrm>
            <a:off x="5979021" y="2967224"/>
            <a:ext cx="5407292" cy="271641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33054" y="511740"/>
            <a:ext cx="5162946" cy="545043"/>
          </a:xfrm>
        </p:spPr>
        <p:txBody>
          <a:bodyPr/>
          <a:lstStyle/>
          <a:p>
            <a:r>
              <a:rPr lang="zh-CN" altLang="en-US" dirty="0"/>
              <a:t>二、毕业设计（论文）格式规范</a:t>
            </a:r>
            <a:endParaRPr lang="zh-CN" altLang="en-US" dirty="0"/>
          </a:p>
        </p:txBody>
      </p:sp>
      <p:sp>
        <p:nvSpPr>
          <p:cNvPr id="3" name="文本框 2"/>
          <p:cNvSpPr txBox="1"/>
          <p:nvPr/>
        </p:nvSpPr>
        <p:spPr>
          <a:xfrm>
            <a:off x="480667" y="2456443"/>
            <a:ext cx="6411020" cy="553085"/>
          </a:xfrm>
          <a:prstGeom prst="rect">
            <a:avLst/>
          </a:prstGeom>
          <a:noFill/>
        </p:spPr>
        <p:txBody>
          <a:bodyPr wrap="square" rtlCol="0">
            <a:spAutoFit/>
          </a:bodyPr>
          <a:lstStyle/>
          <a:p>
            <a:pPr>
              <a:lnSpc>
                <a:spcPct val="150000"/>
              </a:lnSpc>
            </a:pPr>
            <a:r>
              <a:rPr lang="zh-CN" altLang="en-US" sz="2000" dirty="0">
                <a:solidFill>
                  <a:srgbClr val="1F4D89"/>
                </a:solidFill>
                <a:latin typeface="方正粗宋_GBK" panose="03000509000000000000" pitchFamily="65" charset="-122"/>
                <a:ea typeface="方正粗宋_GBK" panose="03000509000000000000" pitchFamily="65" charset="-122"/>
              </a:rPr>
              <a:t>标题、图、表、公式格式规范</a:t>
            </a:r>
            <a:endParaRPr lang="zh-CN" altLang="en-US" sz="2000" dirty="0">
              <a:solidFill>
                <a:srgbClr val="1F4D89"/>
              </a:solidFill>
              <a:latin typeface="方正粗宋_GBK" panose="03000509000000000000" pitchFamily="65" charset="-122"/>
              <a:ea typeface="方正粗宋_GBK" panose="03000509000000000000" pitchFamily="65" charset="-122"/>
            </a:endParaRPr>
          </a:p>
        </p:txBody>
      </p:sp>
      <p:graphicFrame>
        <p:nvGraphicFramePr>
          <p:cNvPr id="11" name="图示 10"/>
          <p:cNvGraphicFramePr/>
          <p:nvPr/>
        </p:nvGraphicFramePr>
        <p:xfrm>
          <a:off x="376989" y="1126157"/>
          <a:ext cx="11438021" cy="104915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文本框 8"/>
          <p:cNvSpPr txBox="1"/>
          <p:nvPr/>
        </p:nvSpPr>
        <p:spPr>
          <a:xfrm>
            <a:off x="480667" y="3092223"/>
            <a:ext cx="5398349" cy="1423851"/>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5</a:t>
            </a:r>
            <a:r>
              <a:rPr lang="zh-CN" altLang="en-US" sz="2000" dirty="0">
                <a:latin typeface="方正黑体_GBK" panose="03000509000000000000" pitchFamily="65" charset="-122"/>
                <a:ea typeface="方正黑体_GBK" panose="03000509000000000000" pitchFamily="65" charset="-122"/>
              </a:rPr>
              <a:t>、图：照片图要求主题和主要显示部分的轮廓鲜明，便于制版，如用放大缩小的复制品，必须</a:t>
            </a:r>
            <a:r>
              <a:rPr lang="zh-CN" altLang="en-US" sz="2000" dirty="0">
                <a:solidFill>
                  <a:srgbClr val="FF0000"/>
                </a:solidFill>
                <a:latin typeface="方正黑体_GBK" panose="03000509000000000000" pitchFamily="65" charset="-122"/>
                <a:ea typeface="方正黑体_GBK" panose="03000509000000000000" pitchFamily="65" charset="-122"/>
              </a:rPr>
              <a:t>清晰</a:t>
            </a:r>
            <a:r>
              <a:rPr lang="zh-CN" altLang="en-US" sz="2000" dirty="0">
                <a:latin typeface="方正黑体_GBK" panose="03000509000000000000" pitchFamily="65" charset="-122"/>
                <a:ea typeface="方正黑体_GBK" panose="03000509000000000000" pitchFamily="65" charset="-122"/>
              </a:rPr>
              <a:t>，反差适中。</a:t>
            </a:r>
            <a:endParaRPr lang="zh-CN" altLang="en-US" sz="2000" dirty="0">
              <a:latin typeface="方正黑体_GBK" panose="03000509000000000000" pitchFamily="65" charset="-122"/>
              <a:ea typeface="方正黑体_GBK" panose="03000509000000000000" pitchFamily="65" charset="-122"/>
            </a:endParaRPr>
          </a:p>
        </p:txBody>
      </p:sp>
      <p:pic>
        <p:nvPicPr>
          <p:cNvPr id="5" name="图片 4"/>
          <p:cNvPicPr>
            <a:picLocks noChangeAspect="1"/>
          </p:cNvPicPr>
          <p:nvPr/>
        </p:nvPicPr>
        <p:blipFill>
          <a:blip r:embed="rId6"/>
          <a:stretch>
            <a:fillRect/>
          </a:stretch>
        </p:blipFill>
        <p:spPr>
          <a:xfrm>
            <a:off x="6096000" y="2560781"/>
            <a:ext cx="4196289" cy="391058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33054" y="511740"/>
            <a:ext cx="5162946" cy="545043"/>
          </a:xfrm>
        </p:spPr>
        <p:txBody>
          <a:bodyPr/>
          <a:lstStyle/>
          <a:p>
            <a:r>
              <a:rPr lang="zh-CN" altLang="en-US" dirty="0"/>
              <a:t>二、毕业设计（论文）格式规范</a:t>
            </a:r>
            <a:endParaRPr lang="zh-CN" altLang="en-US" dirty="0"/>
          </a:p>
        </p:txBody>
      </p:sp>
      <p:graphicFrame>
        <p:nvGraphicFramePr>
          <p:cNvPr id="11" name="图示 10"/>
          <p:cNvGraphicFramePr/>
          <p:nvPr/>
        </p:nvGraphicFramePr>
        <p:xfrm>
          <a:off x="376989" y="1126157"/>
          <a:ext cx="11438021" cy="104915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文本框 8"/>
          <p:cNvSpPr txBox="1"/>
          <p:nvPr/>
        </p:nvSpPr>
        <p:spPr>
          <a:xfrm>
            <a:off x="480667" y="2707210"/>
            <a:ext cx="11262154" cy="1198880"/>
          </a:xfrm>
          <a:prstGeom prst="rect">
            <a:avLst/>
          </a:prstGeom>
          <a:noFill/>
        </p:spPr>
        <p:txBody>
          <a:bodyPr wrap="square" rtlCol="0">
            <a:spAutoFit/>
          </a:bodyPr>
          <a:lstStyle/>
          <a:p>
            <a:pPr>
              <a:lnSpc>
                <a:spcPct val="150000"/>
              </a:lnSpc>
            </a:pPr>
            <a:r>
              <a:rPr lang="zh-CN" altLang="en-US" sz="2400" dirty="0">
                <a:latin typeface="方正黑体_GBK" panose="03000509000000000000" pitchFamily="65" charset="-122"/>
                <a:ea typeface="方正黑体_GBK" panose="03000509000000000000" pitchFamily="65" charset="-122"/>
              </a:rPr>
              <a:t>   </a:t>
            </a:r>
            <a:r>
              <a:rPr lang="en-US" altLang="zh-CN" sz="2400" dirty="0">
                <a:latin typeface="方正黑体_GBK" panose="03000509000000000000" pitchFamily="65" charset="-122"/>
                <a:ea typeface="方正黑体_GBK" panose="03000509000000000000" pitchFamily="65" charset="-122"/>
              </a:rPr>
              <a:t>   </a:t>
            </a:r>
            <a:r>
              <a:rPr lang="zh-CN" altLang="en-US" sz="2400" dirty="0">
                <a:latin typeface="方正黑体_GBK" panose="03000509000000000000" pitchFamily="65" charset="-122"/>
                <a:ea typeface="方正黑体_GBK" panose="03000509000000000000" pitchFamily="65" charset="-122"/>
              </a:rPr>
              <a:t> 学生在致谢中，以精练的文字，对在毕业</a:t>
            </a:r>
            <a:r>
              <a:rPr lang="zh-CN" altLang="en-US" sz="2400" dirty="0">
                <a:latin typeface="方正黑体_GBK" panose="03000509000000000000" pitchFamily="65" charset="-122"/>
                <a:ea typeface="方正黑体_GBK" panose="03000509000000000000" pitchFamily="65" charset="-122"/>
                <a:sym typeface="+mn-ea"/>
              </a:rPr>
              <a:t>设计</a:t>
            </a:r>
            <a:r>
              <a:rPr lang="zh-CN" altLang="en-US" sz="2400" dirty="0">
                <a:latin typeface="方正黑体_GBK" panose="03000509000000000000" pitchFamily="65" charset="-122"/>
                <a:ea typeface="方正黑体_GBK" panose="03000509000000000000" pitchFamily="65" charset="-122"/>
              </a:rPr>
              <a:t>（</a:t>
            </a:r>
            <a:r>
              <a:rPr lang="zh-CN" altLang="en-US" sz="2400" dirty="0">
                <a:latin typeface="方正黑体_GBK" panose="03000509000000000000" pitchFamily="65" charset="-122"/>
                <a:ea typeface="方正黑体_GBK" panose="03000509000000000000" pitchFamily="65" charset="-122"/>
                <a:sym typeface="+mn-ea"/>
              </a:rPr>
              <a:t>论文</a:t>
            </a:r>
            <a:r>
              <a:rPr lang="zh-CN" altLang="en-US" sz="2400" dirty="0">
                <a:latin typeface="方正黑体_GBK" panose="03000509000000000000" pitchFamily="65" charset="-122"/>
                <a:ea typeface="方正黑体_GBK" panose="03000509000000000000" pitchFamily="65" charset="-122"/>
              </a:rPr>
              <a:t>）完成过程中曾直接给予帮助的人员和单位表示自己的谢意，所写内容要实在，语言要诚恳。（</a:t>
            </a:r>
            <a:r>
              <a:rPr lang="en-US" altLang="zh-CN" sz="2400" dirty="0">
                <a:latin typeface="方正黑体_GBK" panose="03000509000000000000" pitchFamily="65" charset="-122"/>
                <a:ea typeface="方正黑体_GBK" panose="03000509000000000000" pitchFamily="65" charset="-122"/>
              </a:rPr>
              <a:t>400</a:t>
            </a:r>
            <a:r>
              <a:rPr lang="zh-CN" altLang="en-US" sz="2400" dirty="0">
                <a:latin typeface="方正黑体_GBK" panose="03000509000000000000" pitchFamily="65" charset="-122"/>
                <a:ea typeface="方正黑体_GBK" panose="03000509000000000000" pitchFamily="65" charset="-122"/>
              </a:rPr>
              <a:t>字左右）</a:t>
            </a:r>
            <a:endParaRPr lang="zh-CN" altLang="en-US" sz="2400" dirty="0">
              <a:latin typeface="方正黑体_GBK" panose="03000509000000000000" pitchFamily="65" charset="-122"/>
              <a:ea typeface="方正黑体_GBK" panose="03000509000000000000" pitchFamily="65"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2347" y="1664101"/>
            <a:ext cx="11074222" cy="4377267"/>
          </a:xfrm>
          <a:prstGeom prst="rect">
            <a:avLst/>
          </a:pr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 name="矩形 2"/>
          <p:cNvSpPr/>
          <p:nvPr/>
        </p:nvSpPr>
        <p:spPr>
          <a:xfrm>
            <a:off x="932426" y="2018843"/>
            <a:ext cx="3667782" cy="3667782"/>
          </a:xfrm>
          <a:prstGeom prst="rect">
            <a:avLst/>
          </a:prstGeom>
          <a:blipFill dpi="0" rotWithShape="1">
            <a:blip r:embed="rId1"/>
            <a:srcRect/>
            <a:stretch>
              <a:fillRect l="-31000"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1"/>
          <p:cNvSpPr txBox="1">
            <a:spLocks noChangeArrowheads="1"/>
          </p:cNvSpPr>
          <p:nvPr/>
        </p:nvSpPr>
        <p:spPr bwMode="auto">
          <a:xfrm>
            <a:off x="5019875" y="2243830"/>
            <a:ext cx="6207026" cy="2077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方正黑体_GBK" panose="03000509000000000000" pitchFamily="65" charset="-122"/>
                <a:ea typeface="方正黑体_GBK" panose="03000509000000000000" pitchFamily="65" charset="-122"/>
                <a:cs typeface="+mn-ea"/>
                <a:sym typeface="+mn-lt"/>
              </a:rPr>
              <a:t>    </a:t>
            </a:r>
            <a:r>
              <a:rPr kumimoji="0" lang="en-US" altLang="zh-CN" b="0" i="0" u="none" strike="noStrike" kern="1200" cap="none" spc="0" normalizeH="0" baseline="0" noProof="0" dirty="0">
                <a:ln>
                  <a:noFill/>
                </a:ln>
                <a:solidFill>
                  <a:schemeClr val="bg1"/>
                </a:solidFill>
                <a:effectLst/>
                <a:uLnTx/>
                <a:uFillTx/>
                <a:latin typeface="方正黑体_GBK" panose="03000509000000000000" pitchFamily="65" charset="-122"/>
                <a:ea typeface="方正黑体_GBK" panose="03000509000000000000" pitchFamily="65" charset="-122"/>
                <a:cs typeface="+mn-ea"/>
                <a:sym typeface="+mn-lt"/>
              </a:rPr>
              <a:t>   </a:t>
            </a:r>
            <a:r>
              <a:rPr kumimoji="0" lang="zh-CN" altLang="en-US" b="0" i="0" u="none" strike="noStrike" kern="1200" cap="none" spc="0" normalizeH="0" baseline="0" noProof="0" dirty="0">
                <a:ln>
                  <a:noFill/>
                </a:ln>
                <a:solidFill>
                  <a:schemeClr val="bg1"/>
                </a:solidFill>
                <a:effectLst/>
                <a:uLnTx/>
                <a:uFillTx/>
                <a:latin typeface="方正黑体_GBK" panose="03000509000000000000" pitchFamily="65" charset="-122"/>
                <a:ea typeface="方正黑体_GBK" panose="03000509000000000000" pitchFamily="65" charset="-122"/>
                <a:cs typeface="+mn-ea"/>
                <a:sym typeface="+mn-lt"/>
              </a:rPr>
              <a:t>毕业设计（</a:t>
            </a:r>
            <a:r>
              <a:rPr lang="zh-CN" altLang="en-US" noProof="0" dirty="0">
                <a:ln>
                  <a:noFill/>
                </a:ln>
                <a:solidFill>
                  <a:schemeClr val="bg1"/>
                </a:solidFill>
                <a:effectLst/>
                <a:uLnTx/>
                <a:uFillTx/>
                <a:latin typeface="方正黑体_GBK" panose="03000509000000000000" pitchFamily="65" charset="-122"/>
                <a:ea typeface="方正黑体_GBK" panose="03000509000000000000" pitchFamily="65" charset="-122"/>
                <a:cs typeface="+mn-ea"/>
                <a:sym typeface="+mn-lt"/>
              </a:rPr>
              <a:t>论文</a:t>
            </a:r>
            <a:r>
              <a:rPr kumimoji="0" lang="zh-CN" altLang="en-US" b="0" i="0" u="none" strike="noStrike" kern="1200" cap="none" spc="0" normalizeH="0" baseline="0" noProof="0" dirty="0">
                <a:ln>
                  <a:noFill/>
                </a:ln>
                <a:solidFill>
                  <a:schemeClr val="bg1"/>
                </a:solidFill>
                <a:effectLst/>
                <a:uLnTx/>
                <a:uFillTx/>
                <a:latin typeface="方正黑体_GBK" panose="03000509000000000000" pitchFamily="65" charset="-122"/>
                <a:ea typeface="方正黑体_GBK" panose="03000509000000000000" pitchFamily="65" charset="-122"/>
                <a:cs typeface="+mn-ea"/>
                <a:sym typeface="+mn-lt"/>
              </a:rPr>
              <a:t>）是大学生在导师指导下</a:t>
            </a:r>
            <a:r>
              <a:rPr kumimoji="0" lang="zh-CN" altLang="en-US" b="0" i="0" u="none" strike="noStrike" kern="1200" cap="none" spc="0" normalizeH="0" baseline="0" noProof="0" dirty="0">
                <a:ln>
                  <a:noFill/>
                </a:ln>
                <a:solidFill>
                  <a:srgbClr val="FFFF00"/>
                </a:solidFill>
                <a:effectLst/>
                <a:uLnTx/>
                <a:uFillTx/>
                <a:latin typeface="方正黑体_GBK" panose="03000509000000000000" pitchFamily="65" charset="-122"/>
                <a:ea typeface="方正黑体_GBK" panose="03000509000000000000" pitchFamily="65" charset="-122"/>
                <a:cs typeface="+mn-ea"/>
                <a:sym typeface="+mn-lt"/>
              </a:rPr>
              <a:t>独立完成</a:t>
            </a:r>
            <a:r>
              <a:rPr kumimoji="0" lang="zh-CN" altLang="en-US" b="0" i="0" u="none" strike="noStrike" kern="1200" cap="none" spc="0" normalizeH="0" baseline="0" noProof="0" dirty="0">
                <a:ln>
                  <a:noFill/>
                </a:ln>
                <a:solidFill>
                  <a:schemeClr val="bg1"/>
                </a:solidFill>
                <a:effectLst/>
                <a:uLnTx/>
                <a:uFillTx/>
                <a:latin typeface="方正黑体_GBK" panose="03000509000000000000" pitchFamily="65" charset="-122"/>
                <a:ea typeface="方正黑体_GBK" panose="03000509000000000000" pitchFamily="65" charset="-122"/>
                <a:cs typeface="+mn-ea"/>
                <a:sym typeface="+mn-lt"/>
              </a:rPr>
              <a:t>的科学</a:t>
            </a:r>
            <a:r>
              <a:rPr kumimoji="0" lang="zh-CN" altLang="en-US" b="0" i="0" u="none" strike="noStrike" kern="1200" cap="none" spc="0" normalizeH="0" baseline="0" noProof="0" dirty="0">
                <a:ln>
                  <a:noFill/>
                </a:ln>
                <a:solidFill>
                  <a:srgbClr val="FFFF00"/>
                </a:solidFill>
                <a:effectLst/>
                <a:uLnTx/>
                <a:uFillTx/>
                <a:latin typeface="方正黑体_GBK" panose="03000509000000000000" pitchFamily="65" charset="-122"/>
                <a:ea typeface="方正黑体_GBK" panose="03000509000000000000" pitchFamily="65" charset="-122"/>
                <a:cs typeface="+mn-ea"/>
                <a:sym typeface="+mn-lt"/>
              </a:rPr>
              <a:t>研究成果</a:t>
            </a:r>
            <a:r>
              <a:rPr kumimoji="0" lang="zh-CN" altLang="en-US" b="0" i="0" u="none" strike="noStrike" kern="1200" cap="none" spc="0" normalizeH="0" baseline="0" noProof="0" dirty="0">
                <a:ln>
                  <a:noFill/>
                </a:ln>
                <a:solidFill>
                  <a:schemeClr val="bg1"/>
                </a:solidFill>
                <a:effectLst/>
                <a:uLnTx/>
                <a:uFillTx/>
                <a:latin typeface="方正黑体_GBK" panose="03000509000000000000" pitchFamily="65" charset="-122"/>
                <a:ea typeface="方正黑体_GBK" panose="03000509000000000000" pitchFamily="65" charset="-122"/>
                <a:cs typeface="+mn-ea"/>
                <a:sym typeface="+mn-lt"/>
              </a:rPr>
              <a:t>，具有一定的学术性、科学性、规范性和独立性。</a:t>
            </a:r>
            <a:endParaRPr kumimoji="0" lang="zh-CN" altLang="en-US" b="0" i="0" u="none" strike="noStrike" kern="1200" cap="none" spc="0" normalizeH="0" baseline="0" noProof="0" dirty="0">
              <a:ln>
                <a:noFill/>
              </a:ln>
              <a:solidFill>
                <a:schemeClr val="bg1"/>
              </a:solidFill>
              <a:effectLst/>
              <a:uLnTx/>
              <a:uFillTx/>
              <a:latin typeface="方正黑体_GBK" panose="03000509000000000000" pitchFamily="65" charset="-122"/>
              <a:ea typeface="方正黑体_GBK" panose="03000509000000000000" pitchFamily="65" charset="-122"/>
              <a:cs typeface="+mn-ea"/>
              <a:sym typeface="+mn-lt"/>
            </a:endParaRPr>
          </a:p>
          <a:p>
            <a:pPr marL="0" marR="0" lvl="0" indent="0" algn="l" defTabSz="1216025"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方正黑体_GBK" panose="03000509000000000000" pitchFamily="65" charset="-122"/>
                <a:ea typeface="方正黑体_GBK" panose="03000509000000000000" pitchFamily="65" charset="-122"/>
                <a:cs typeface="+mn-ea"/>
                <a:sym typeface="+mn-lt"/>
              </a:rPr>
              <a:t>    </a:t>
            </a:r>
            <a:r>
              <a:rPr kumimoji="0" lang="en-US" altLang="zh-CN" b="0" i="0" u="none" strike="noStrike" kern="1200" cap="none" spc="0" normalizeH="0" baseline="0" noProof="0" dirty="0">
                <a:ln>
                  <a:noFill/>
                </a:ln>
                <a:solidFill>
                  <a:schemeClr val="bg1"/>
                </a:solidFill>
                <a:effectLst/>
                <a:uLnTx/>
                <a:uFillTx/>
                <a:latin typeface="方正黑体_GBK" panose="03000509000000000000" pitchFamily="65" charset="-122"/>
                <a:ea typeface="方正黑体_GBK" panose="03000509000000000000" pitchFamily="65" charset="-122"/>
                <a:cs typeface="+mn-ea"/>
                <a:sym typeface="+mn-lt"/>
              </a:rPr>
              <a:t>   </a:t>
            </a:r>
            <a:r>
              <a:rPr kumimoji="0" lang="zh-CN" altLang="en-US" b="0" i="0" u="none" strike="noStrike" kern="1200" cap="none" spc="0" normalizeH="0" baseline="0" noProof="0" dirty="0">
                <a:ln>
                  <a:noFill/>
                </a:ln>
                <a:solidFill>
                  <a:schemeClr val="bg1"/>
                </a:solidFill>
                <a:effectLst/>
                <a:uLnTx/>
                <a:uFillTx/>
                <a:latin typeface="方正黑体_GBK" panose="03000509000000000000" pitchFamily="65" charset="-122"/>
                <a:ea typeface="方正黑体_GBK" panose="03000509000000000000" pitchFamily="65" charset="-122"/>
                <a:cs typeface="+mn-ea"/>
                <a:sym typeface="+mn-lt"/>
              </a:rPr>
              <a:t>通过基础理论、基本知识和基本技能的</a:t>
            </a:r>
            <a:r>
              <a:rPr kumimoji="0" lang="zh-CN" altLang="en-US" b="0" i="0" u="none" strike="noStrike" kern="1200" cap="none" spc="0" normalizeH="0" baseline="0" noProof="0" dirty="0">
                <a:ln>
                  <a:noFill/>
                </a:ln>
                <a:solidFill>
                  <a:srgbClr val="FFFF00"/>
                </a:solidFill>
                <a:effectLst/>
                <a:uLnTx/>
                <a:uFillTx/>
                <a:latin typeface="方正黑体_GBK" panose="03000509000000000000" pitchFamily="65" charset="-122"/>
                <a:ea typeface="方正黑体_GBK" panose="03000509000000000000" pitchFamily="65" charset="-122"/>
                <a:cs typeface="+mn-ea"/>
                <a:sym typeface="+mn-lt"/>
              </a:rPr>
              <a:t>综合训练</a:t>
            </a:r>
            <a:r>
              <a:rPr kumimoji="0" lang="zh-CN" altLang="en-US" b="0" i="0" u="none" strike="noStrike" kern="1200" cap="none" spc="0" normalizeH="0" baseline="0" noProof="0" dirty="0">
                <a:ln>
                  <a:noFill/>
                </a:ln>
                <a:solidFill>
                  <a:schemeClr val="bg1"/>
                </a:solidFill>
                <a:effectLst/>
                <a:uLnTx/>
                <a:uFillTx/>
                <a:latin typeface="方正黑体_GBK" panose="03000509000000000000" pitchFamily="65" charset="-122"/>
                <a:ea typeface="方正黑体_GBK" panose="03000509000000000000" pitchFamily="65" charset="-122"/>
                <a:cs typeface="+mn-ea"/>
                <a:sym typeface="+mn-lt"/>
              </a:rPr>
              <a:t>，培养学生</a:t>
            </a:r>
            <a:r>
              <a:rPr kumimoji="0" lang="zh-CN" altLang="en-US" b="0" i="0" u="none" strike="noStrike" kern="1200" cap="none" spc="0" normalizeH="0" baseline="0" noProof="0" dirty="0">
                <a:ln>
                  <a:noFill/>
                </a:ln>
                <a:solidFill>
                  <a:srgbClr val="FFFF00"/>
                </a:solidFill>
                <a:effectLst/>
                <a:uLnTx/>
                <a:uFillTx/>
                <a:latin typeface="方正黑体_GBK" panose="03000509000000000000" pitchFamily="65" charset="-122"/>
                <a:ea typeface="方正黑体_GBK" panose="03000509000000000000" pitchFamily="65" charset="-122"/>
                <a:cs typeface="+mn-ea"/>
                <a:sym typeface="+mn-lt"/>
              </a:rPr>
              <a:t>分析和解决</a:t>
            </a:r>
            <a:r>
              <a:rPr kumimoji="0" lang="zh-CN" altLang="en-US" b="0" i="0" u="none" strike="noStrike" kern="1200" cap="none" spc="0" normalizeH="0" baseline="0" noProof="0" dirty="0">
                <a:ln>
                  <a:noFill/>
                </a:ln>
                <a:solidFill>
                  <a:schemeClr val="bg1"/>
                </a:solidFill>
                <a:effectLst/>
                <a:uLnTx/>
                <a:uFillTx/>
                <a:latin typeface="方正黑体_GBK" panose="03000509000000000000" pitchFamily="65" charset="-122"/>
                <a:ea typeface="方正黑体_GBK" panose="03000509000000000000" pitchFamily="65" charset="-122"/>
                <a:cs typeface="+mn-ea"/>
                <a:sym typeface="+mn-lt"/>
              </a:rPr>
              <a:t>实际问题的能力，用于探索的创新精神，并养成</a:t>
            </a:r>
            <a:r>
              <a:rPr kumimoji="0" lang="zh-CN" altLang="en-US" b="0" i="0" u="none" strike="noStrike" kern="1200" cap="none" spc="0" normalizeH="0" baseline="0" noProof="0" dirty="0">
                <a:ln>
                  <a:noFill/>
                </a:ln>
                <a:solidFill>
                  <a:srgbClr val="FFFF00"/>
                </a:solidFill>
                <a:effectLst/>
                <a:uLnTx/>
                <a:uFillTx/>
                <a:latin typeface="方正黑体_GBK" panose="03000509000000000000" pitchFamily="65" charset="-122"/>
                <a:ea typeface="方正黑体_GBK" panose="03000509000000000000" pitchFamily="65" charset="-122"/>
                <a:cs typeface="+mn-ea"/>
                <a:sym typeface="+mn-lt"/>
              </a:rPr>
              <a:t>严谨</a:t>
            </a:r>
            <a:r>
              <a:rPr kumimoji="0" lang="zh-CN" altLang="en-US" b="0" i="0" u="none" strike="noStrike" kern="1200" cap="none" spc="0" normalizeH="0" baseline="0" noProof="0" dirty="0">
                <a:ln>
                  <a:noFill/>
                </a:ln>
                <a:solidFill>
                  <a:schemeClr val="bg1"/>
                </a:solidFill>
                <a:effectLst/>
                <a:uLnTx/>
                <a:uFillTx/>
                <a:latin typeface="方正黑体_GBK" panose="03000509000000000000" pitchFamily="65" charset="-122"/>
                <a:ea typeface="方正黑体_GBK" panose="03000509000000000000" pitchFamily="65" charset="-122"/>
                <a:cs typeface="+mn-ea"/>
                <a:sym typeface="+mn-lt"/>
              </a:rPr>
              <a:t>的科学态度和</a:t>
            </a:r>
            <a:r>
              <a:rPr kumimoji="0" lang="zh-CN" altLang="en-US" b="0" i="0" u="none" strike="noStrike" kern="1200" cap="none" spc="0" normalizeH="0" baseline="0" noProof="0" dirty="0">
                <a:ln>
                  <a:noFill/>
                </a:ln>
                <a:solidFill>
                  <a:srgbClr val="FFFF00"/>
                </a:solidFill>
                <a:effectLst/>
                <a:uLnTx/>
                <a:uFillTx/>
                <a:latin typeface="方正黑体_GBK" panose="03000509000000000000" pitchFamily="65" charset="-122"/>
                <a:ea typeface="方正黑体_GBK" panose="03000509000000000000" pitchFamily="65" charset="-122"/>
                <a:cs typeface="+mn-ea"/>
                <a:sym typeface="+mn-lt"/>
              </a:rPr>
              <a:t>实事求是</a:t>
            </a:r>
            <a:r>
              <a:rPr kumimoji="0" lang="zh-CN" altLang="en-US" b="0" i="0" u="none" strike="noStrike" kern="1200" cap="none" spc="0" normalizeH="0" baseline="0" noProof="0" dirty="0">
                <a:ln>
                  <a:noFill/>
                </a:ln>
                <a:solidFill>
                  <a:schemeClr val="bg1"/>
                </a:solidFill>
                <a:effectLst/>
                <a:uLnTx/>
                <a:uFillTx/>
                <a:latin typeface="方正黑体_GBK" panose="03000509000000000000" pitchFamily="65" charset="-122"/>
                <a:ea typeface="方正黑体_GBK" panose="03000509000000000000" pitchFamily="65" charset="-122"/>
                <a:cs typeface="+mn-ea"/>
                <a:sym typeface="+mn-lt"/>
              </a:rPr>
              <a:t>的工作作风。</a:t>
            </a:r>
            <a:endParaRPr kumimoji="0" lang="zh-CN" altLang="en-US" b="0" i="0" u="none" strike="noStrike" kern="1200" cap="none" spc="0" normalizeH="0" baseline="0" noProof="0" dirty="0">
              <a:ln>
                <a:noFill/>
              </a:ln>
              <a:solidFill>
                <a:schemeClr val="bg1"/>
              </a:solidFill>
              <a:effectLst/>
              <a:uLnTx/>
              <a:uFillTx/>
              <a:latin typeface="方正黑体_GBK" panose="03000509000000000000" pitchFamily="65" charset="-122"/>
              <a:ea typeface="方正黑体_GBK" panose="03000509000000000000" pitchFamily="65" charset="-122"/>
              <a:cs typeface="+mn-ea"/>
              <a:sym typeface="+mn-lt"/>
            </a:endParaRPr>
          </a:p>
        </p:txBody>
      </p:sp>
      <p:sp>
        <p:nvSpPr>
          <p:cNvPr id="6" name="圆角矩形 5"/>
          <p:cNvSpPr/>
          <p:nvPr/>
        </p:nvSpPr>
        <p:spPr>
          <a:xfrm>
            <a:off x="5385035" y="4599963"/>
            <a:ext cx="971377" cy="39774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rPr>
              <a:t>学分</a:t>
            </a:r>
            <a:endParaRPr kumimoji="0" lang="zh-CN" altLang="en-US" sz="1600" b="0"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endParaRPr>
          </a:p>
        </p:txBody>
      </p:sp>
      <p:grpSp>
        <p:nvGrpSpPr>
          <p:cNvPr id="14" name="组合 13"/>
          <p:cNvGrpSpPr/>
          <p:nvPr/>
        </p:nvGrpSpPr>
        <p:grpSpPr>
          <a:xfrm>
            <a:off x="439649" y="511740"/>
            <a:ext cx="473527" cy="433092"/>
            <a:chOff x="439649" y="410140"/>
            <a:chExt cx="473527" cy="433092"/>
          </a:xfrm>
        </p:grpSpPr>
        <p:sp>
          <p:nvSpPr>
            <p:cNvPr id="15" name="平行四边形 14"/>
            <p:cNvSpPr/>
            <p:nvPr/>
          </p:nvSpPr>
          <p:spPr>
            <a:xfrm>
              <a:off x="439649" y="442899"/>
              <a:ext cx="414059" cy="400333"/>
            </a:xfrm>
            <a:prstGeom prst="parallelogram">
              <a:avLst>
                <a:gd name="adj" fmla="val 37689"/>
              </a:avLst>
            </a:pr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6" name="平行四边形 15"/>
            <p:cNvSpPr/>
            <p:nvPr/>
          </p:nvSpPr>
          <p:spPr>
            <a:xfrm>
              <a:off x="675294" y="410140"/>
              <a:ext cx="237882" cy="229996"/>
            </a:xfrm>
            <a:prstGeom prst="parallelogram">
              <a:avLst>
                <a:gd name="adj" fmla="val 37689"/>
              </a:avLst>
            </a:prstGeom>
            <a:solidFill>
              <a:srgbClr val="C6C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cs typeface="+mn-ea"/>
                <a:sym typeface="+mn-lt"/>
              </a:endParaRPr>
            </a:p>
          </p:txBody>
        </p:sp>
      </p:grpSp>
      <p:sp>
        <p:nvSpPr>
          <p:cNvPr id="11" name="圆角矩形 5"/>
          <p:cNvSpPr/>
          <p:nvPr/>
        </p:nvSpPr>
        <p:spPr>
          <a:xfrm>
            <a:off x="5385035" y="5193899"/>
            <a:ext cx="971377" cy="39774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rPr>
              <a:t>周数</a:t>
            </a:r>
            <a:endParaRPr kumimoji="0" lang="zh-CN" altLang="en-US" sz="1600" b="0"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endParaRPr>
          </a:p>
        </p:txBody>
      </p:sp>
      <p:sp>
        <p:nvSpPr>
          <p:cNvPr id="7" name="文本框 6"/>
          <p:cNvSpPr txBox="1"/>
          <p:nvPr/>
        </p:nvSpPr>
        <p:spPr>
          <a:xfrm>
            <a:off x="6356412" y="4614170"/>
            <a:ext cx="971377" cy="369332"/>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13</a:t>
            </a:r>
            <a:r>
              <a:rPr lang="zh-CN" altLang="en-US" b="1" dirty="0">
                <a:solidFill>
                  <a:schemeClr val="bg1"/>
                </a:solidFill>
                <a:latin typeface="微软雅黑" panose="020B0503020204020204" pitchFamily="34" charset="-122"/>
                <a:ea typeface="微软雅黑" panose="020B0503020204020204" pitchFamily="34" charset="-122"/>
              </a:rPr>
              <a:t>分</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356412" y="5208106"/>
            <a:ext cx="971377" cy="369332"/>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13</a:t>
            </a:r>
            <a:r>
              <a:rPr lang="zh-CN" altLang="en-US" b="1" dirty="0">
                <a:solidFill>
                  <a:schemeClr val="bg1"/>
                </a:solidFill>
                <a:latin typeface="微软雅黑" panose="020B0503020204020204" pitchFamily="34" charset="-122"/>
                <a:ea typeface="微软雅黑" panose="020B0503020204020204" pitchFamily="34" charset="-122"/>
              </a:rPr>
              <a:t>周</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 name="标题 7"/>
          <p:cNvSpPr>
            <a:spLocks noGrp="1"/>
          </p:cNvSpPr>
          <p:nvPr>
            <p:ph type="title"/>
          </p:nvPr>
        </p:nvSpPr>
        <p:spPr/>
        <p:txBody>
          <a:bodyPr/>
          <a:lstStyle/>
          <a:p>
            <a:r>
              <a:rPr lang="zh-CN" altLang="en-US" dirty="0"/>
              <a:t>前  言</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6" grpId="0" animBg="1"/>
      <p:bldP spid="11" grpId="0" animBg="1"/>
      <p:bldP spid="7"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33054" y="511740"/>
            <a:ext cx="5162946" cy="545043"/>
          </a:xfrm>
        </p:spPr>
        <p:txBody>
          <a:bodyPr/>
          <a:lstStyle/>
          <a:p>
            <a:r>
              <a:rPr lang="zh-CN" altLang="en-US" dirty="0"/>
              <a:t>二、毕业设计（论文）格式规范</a:t>
            </a:r>
            <a:endParaRPr lang="zh-CN" altLang="en-US" dirty="0"/>
          </a:p>
        </p:txBody>
      </p:sp>
      <p:graphicFrame>
        <p:nvGraphicFramePr>
          <p:cNvPr id="11" name="图示 10"/>
          <p:cNvGraphicFramePr/>
          <p:nvPr/>
        </p:nvGraphicFramePr>
        <p:xfrm>
          <a:off x="376989" y="1126157"/>
          <a:ext cx="11438021" cy="104915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文本框 8"/>
          <p:cNvSpPr txBox="1"/>
          <p:nvPr/>
        </p:nvSpPr>
        <p:spPr>
          <a:xfrm>
            <a:off x="480667" y="2707209"/>
            <a:ext cx="11175527" cy="1014730"/>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1</a:t>
            </a:r>
            <a:r>
              <a:rPr lang="zh-CN" altLang="en-US" sz="2000" dirty="0">
                <a:latin typeface="方正黑体_GBK" panose="03000509000000000000" pitchFamily="65" charset="-122"/>
                <a:ea typeface="方正黑体_GBK" panose="03000509000000000000" pitchFamily="65" charset="-122"/>
              </a:rPr>
              <a:t>、参考文献是作者撰写毕业设计（论文）时所引用的已公开发表的文献书目，毕业</a:t>
            </a:r>
            <a:r>
              <a:rPr lang="zh-CN" altLang="en-US" sz="2000" dirty="0">
                <a:latin typeface="方正黑体_GBK" panose="03000509000000000000" pitchFamily="65" charset="-122"/>
                <a:ea typeface="方正黑体_GBK" panose="03000509000000000000" pitchFamily="65" charset="-122"/>
                <a:sym typeface="+mn-ea"/>
              </a:rPr>
              <a:t>设计</a:t>
            </a:r>
            <a:r>
              <a:rPr lang="zh-CN" altLang="en-US" sz="2000" dirty="0">
                <a:latin typeface="方正黑体_GBK" panose="03000509000000000000" pitchFamily="65" charset="-122"/>
                <a:ea typeface="方正黑体_GBK" panose="03000509000000000000" pitchFamily="65" charset="-122"/>
              </a:rPr>
              <a:t>（</a:t>
            </a:r>
            <a:r>
              <a:rPr lang="zh-CN" altLang="en-US" sz="2000" dirty="0">
                <a:latin typeface="方正黑体_GBK" panose="03000509000000000000" pitchFamily="65" charset="-122"/>
                <a:ea typeface="方正黑体_GBK" panose="03000509000000000000" pitchFamily="65" charset="-122"/>
                <a:sym typeface="+mn-ea"/>
              </a:rPr>
              <a:t>论文</a:t>
            </a:r>
            <a:r>
              <a:rPr lang="zh-CN" altLang="en-US" sz="2000" dirty="0">
                <a:latin typeface="方正黑体_GBK" panose="03000509000000000000" pitchFamily="65" charset="-122"/>
                <a:ea typeface="方正黑体_GBK" panose="03000509000000000000" pitchFamily="65" charset="-122"/>
              </a:rPr>
              <a:t>）的最后必须列写所读阅过的参考文献。</a:t>
            </a:r>
            <a:endParaRPr lang="zh-CN" altLang="en-US" sz="2000" dirty="0">
              <a:latin typeface="方正黑体_GBK" panose="03000509000000000000" pitchFamily="65" charset="-122"/>
              <a:ea typeface="方正黑体_GBK" panose="03000509000000000000" pitchFamily="65" charset="-122"/>
            </a:endParaRPr>
          </a:p>
        </p:txBody>
      </p:sp>
      <p:sp>
        <p:nvSpPr>
          <p:cNvPr id="7" name="文本框 6"/>
          <p:cNvSpPr txBox="1"/>
          <p:nvPr/>
        </p:nvSpPr>
        <p:spPr>
          <a:xfrm>
            <a:off x="480666" y="4207146"/>
            <a:ext cx="11175527" cy="1014730"/>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2</a:t>
            </a:r>
            <a:r>
              <a:rPr lang="zh-CN" altLang="en-US" sz="2000" dirty="0">
                <a:latin typeface="方正黑体_GBK" panose="03000509000000000000" pitchFamily="65" charset="-122"/>
                <a:ea typeface="方正黑体_GBK" panose="03000509000000000000" pitchFamily="65" charset="-122"/>
              </a:rPr>
              <a:t>、</a:t>
            </a:r>
            <a:r>
              <a:rPr lang="zh-CN" altLang="en-US" sz="2000" dirty="0">
                <a:latin typeface="方正黑体_GBK" panose="03000509000000000000" pitchFamily="65" charset="-122"/>
                <a:ea typeface="方正黑体_GBK" panose="03000509000000000000" pitchFamily="65" charset="-122"/>
                <a:sym typeface="+mn-ea"/>
              </a:rPr>
              <a:t>引用的中外文资料，理工类不得少于10篇，其中外文文献一般不少于2篇。参考文献应具有权威性，尽量引用</a:t>
            </a:r>
            <a:r>
              <a:rPr lang="zh-CN" altLang="en-US" sz="2000" dirty="0">
                <a:solidFill>
                  <a:srgbClr val="FF0000"/>
                </a:solidFill>
                <a:latin typeface="方正黑体_GBK" panose="03000509000000000000" pitchFamily="65" charset="-122"/>
                <a:ea typeface="方正黑体_GBK" panose="03000509000000000000" pitchFamily="65" charset="-122"/>
                <a:sym typeface="+mn-ea"/>
              </a:rPr>
              <a:t>最新、高质量</a:t>
            </a:r>
            <a:r>
              <a:rPr lang="zh-CN" altLang="en-US" sz="2000" dirty="0">
                <a:latin typeface="方正黑体_GBK" panose="03000509000000000000" pitchFamily="65" charset="-122"/>
                <a:ea typeface="方正黑体_GBK" panose="03000509000000000000" pitchFamily="65" charset="-122"/>
                <a:sym typeface="+mn-ea"/>
              </a:rPr>
              <a:t>的文献。避免二次参考。</a:t>
            </a:r>
            <a:endParaRPr lang="zh-CN" altLang="en-US" sz="2000" dirty="0">
              <a:latin typeface="方正黑体_GBK" panose="03000509000000000000" pitchFamily="65" charset="-122"/>
              <a:ea typeface="方正黑体_GBK" panose="03000509000000000000" pitchFamily="65"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33054" y="511740"/>
            <a:ext cx="5162946" cy="545043"/>
          </a:xfrm>
        </p:spPr>
        <p:txBody>
          <a:bodyPr/>
          <a:lstStyle/>
          <a:p>
            <a:r>
              <a:rPr lang="zh-CN" altLang="en-US" dirty="0"/>
              <a:t>二、毕业设计（论文）格式规范</a:t>
            </a:r>
            <a:endParaRPr lang="zh-CN" altLang="en-US" dirty="0"/>
          </a:p>
        </p:txBody>
      </p:sp>
      <p:graphicFrame>
        <p:nvGraphicFramePr>
          <p:cNvPr id="11" name="图示 10"/>
          <p:cNvGraphicFramePr/>
          <p:nvPr/>
        </p:nvGraphicFramePr>
        <p:xfrm>
          <a:off x="376989" y="1126157"/>
          <a:ext cx="11438021" cy="104915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文本框 8"/>
          <p:cNvSpPr txBox="1"/>
          <p:nvPr/>
        </p:nvSpPr>
        <p:spPr>
          <a:xfrm>
            <a:off x="480667" y="2707209"/>
            <a:ext cx="4880605" cy="1885516"/>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3</a:t>
            </a:r>
            <a:r>
              <a:rPr lang="zh-CN" altLang="en-US" sz="2000" dirty="0">
                <a:latin typeface="方正黑体_GBK" panose="03000509000000000000" pitchFamily="65" charset="-122"/>
                <a:ea typeface="方正黑体_GBK" panose="03000509000000000000" pitchFamily="65" charset="-122"/>
              </a:rPr>
              <a:t>、参考文献以文献在整个论文中出现的次序用</a:t>
            </a:r>
            <a:r>
              <a:rPr lang="en-US" altLang="zh-CN" sz="2000" dirty="0">
                <a:latin typeface="方正黑体_GBK" panose="03000509000000000000" pitchFamily="65" charset="-122"/>
                <a:ea typeface="方正黑体_GBK" panose="03000509000000000000" pitchFamily="65" charset="-122"/>
              </a:rPr>
              <a:t>[1]</a:t>
            </a:r>
            <a:r>
              <a:rPr lang="zh-CN" altLang="en-US" sz="2000" dirty="0">
                <a:latin typeface="方正黑体_GBK" panose="03000509000000000000" pitchFamily="65" charset="-122"/>
                <a:ea typeface="方正黑体_GBK" panose="03000509000000000000" pitchFamily="65" charset="-122"/>
              </a:rPr>
              <a:t>、</a:t>
            </a:r>
            <a:r>
              <a:rPr lang="en-US" altLang="zh-CN" sz="2000" dirty="0">
                <a:latin typeface="方正黑体_GBK" panose="03000509000000000000" pitchFamily="65" charset="-122"/>
                <a:ea typeface="方正黑体_GBK" panose="03000509000000000000" pitchFamily="65" charset="-122"/>
              </a:rPr>
              <a:t>[2]</a:t>
            </a:r>
            <a:r>
              <a:rPr lang="zh-CN" altLang="en-US" sz="2000" dirty="0">
                <a:latin typeface="方正黑体_GBK" panose="03000509000000000000" pitchFamily="65" charset="-122"/>
                <a:ea typeface="方正黑体_GBK" panose="03000509000000000000" pitchFamily="65" charset="-122"/>
              </a:rPr>
              <a:t>、</a:t>
            </a:r>
            <a:r>
              <a:rPr lang="en-US" altLang="zh-CN" sz="2000" dirty="0">
                <a:latin typeface="方正黑体_GBK" panose="03000509000000000000" pitchFamily="65" charset="-122"/>
                <a:ea typeface="方正黑体_GBK" panose="03000509000000000000" pitchFamily="65" charset="-122"/>
              </a:rPr>
              <a:t>[3]……</a:t>
            </a:r>
            <a:r>
              <a:rPr lang="zh-CN" altLang="en-US" sz="2000" dirty="0">
                <a:latin typeface="方正黑体_GBK" panose="03000509000000000000" pitchFamily="65" charset="-122"/>
                <a:ea typeface="方正黑体_GBK" panose="03000509000000000000" pitchFamily="65" charset="-122"/>
              </a:rPr>
              <a:t>形式统一排序、依次列出，采用上标方式标注，例如：“刘飞等</a:t>
            </a:r>
            <a:r>
              <a:rPr lang="en-US" altLang="zh-CN" sz="2000" baseline="30000" dirty="0">
                <a:latin typeface="方正黑体_GBK" panose="03000509000000000000" pitchFamily="65" charset="-122"/>
                <a:ea typeface="方正黑体_GBK" panose="03000509000000000000" pitchFamily="65" charset="-122"/>
              </a:rPr>
              <a:t>[2]</a:t>
            </a:r>
            <a:r>
              <a:rPr lang="zh-CN" altLang="en-US" sz="2000" dirty="0">
                <a:latin typeface="方正黑体_GBK" panose="03000509000000000000" pitchFamily="65" charset="-122"/>
                <a:ea typeface="方正黑体_GBK" panose="03000509000000000000" pitchFamily="65" charset="-122"/>
              </a:rPr>
              <a:t>提出管理信息化是</a:t>
            </a:r>
            <a:r>
              <a:rPr lang="en-US" altLang="zh-CN" sz="2000" dirty="0">
                <a:latin typeface="方正黑体_GBK" panose="03000509000000000000" pitchFamily="65" charset="-122"/>
                <a:ea typeface="方正黑体_GBK" panose="03000509000000000000" pitchFamily="65" charset="-122"/>
              </a:rPr>
              <a:t>…”</a:t>
            </a:r>
            <a:r>
              <a:rPr lang="zh-CN" altLang="en-US" sz="2000" dirty="0">
                <a:latin typeface="方正黑体_GBK" panose="03000509000000000000" pitchFamily="65" charset="-122"/>
                <a:ea typeface="方正黑体_GBK" panose="03000509000000000000" pitchFamily="65" charset="-122"/>
              </a:rPr>
              <a:t>。</a:t>
            </a:r>
            <a:endParaRPr lang="zh-CN" altLang="en-US" sz="2000" dirty="0">
              <a:latin typeface="方正黑体_GBK" panose="03000509000000000000" pitchFamily="65" charset="-122"/>
              <a:ea typeface="方正黑体_GBK" panose="03000509000000000000" pitchFamily="65" charset="-122"/>
            </a:endParaRPr>
          </a:p>
        </p:txBody>
      </p:sp>
      <p:sp>
        <p:nvSpPr>
          <p:cNvPr id="7" name="文本框 6"/>
          <p:cNvSpPr txBox="1"/>
          <p:nvPr/>
        </p:nvSpPr>
        <p:spPr>
          <a:xfrm>
            <a:off x="480667" y="4765412"/>
            <a:ext cx="4187587" cy="553085"/>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4</a:t>
            </a:r>
            <a:r>
              <a:rPr lang="zh-CN" altLang="en-US" sz="2000" dirty="0">
                <a:latin typeface="方正黑体_GBK" panose="03000509000000000000" pitchFamily="65" charset="-122"/>
                <a:ea typeface="方正黑体_GBK" panose="03000509000000000000" pitchFamily="65" charset="-122"/>
              </a:rPr>
              <a:t>、参考文献格式见模板。</a:t>
            </a:r>
            <a:endParaRPr lang="zh-CN" altLang="en-US" sz="2000" dirty="0">
              <a:latin typeface="方正黑体_GBK" panose="03000509000000000000" pitchFamily="65" charset="-122"/>
              <a:ea typeface="方正黑体_GBK" panose="03000509000000000000" pitchFamily="65" charset="-122"/>
            </a:endParaRPr>
          </a:p>
        </p:txBody>
      </p:sp>
      <p:pic>
        <p:nvPicPr>
          <p:cNvPr id="3" name="图片 2"/>
          <p:cNvPicPr>
            <a:picLocks noChangeAspect="1"/>
          </p:cNvPicPr>
          <p:nvPr/>
        </p:nvPicPr>
        <p:blipFill>
          <a:blip r:embed="rId6"/>
          <a:stretch>
            <a:fillRect/>
          </a:stretch>
        </p:blipFill>
        <p:spPr>
          <a:xfrm>
            <a:off x="6226019" y="2244683"/>
            <a:ext cx="3503786" cy="4268804"/>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33054" y="511740"/>
            <a:ext cx="5162946" cy="545043"/>
          </a:xfrm>
        </p:spPr>
        <p:txBody>
          <a:bodyPr/>
          <a:lstStyle/>
          <a:p>
            <a:r>
              <a:rPr lang="zh-CN" altLang="en-US" dirty="0"/>
              <a:t>二、毕业设计（论文）格式规范</a:t>
            </a:r>
            <a:endParaRPr lang="zh-CN" altLang="en-US" dirty="0"/>
          </a:p>
        </p:txBody>
      </p:sp>
      <p:graphicFrame>
        <p:nvGraphicFramePr>
          <p:cNvPr id="11" name="图示 10"/>
          <p:cNvGraphicFramePr/>
          <p:nvPr/>
        </p:nvGraphicFramePr>
        <p:xfrm>
          <a:off x="376989" y="1126157"/>
          <a:ext cx="11438021" cy="104915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文本框 8"/>
          <p:cNvSpPr txBox="1"/>
          <p:nvPr/>
        </p:nvSpPr>
        <p:spPr>
          <a:xfrm>
            <a:off x="480667" y="2322440"/>
            <a:ext cx="5615333" cy="829945"/>
          </a:xfrm>
          <a:prstGeom prst="rect">
            <a:avLst/>
          </a:prstGeom>
          <a:noFill/>
        </p:spPr>
        <p:txBody>
          <a:bodyPr wrap="square" rtlCol="0">
            <a:spAutoFit/>
          </a:bodyPr>
          <a:lstStyle/>
          <a:p>
            <a:pPr>
              <a:lnSpc>
                <a:spcPct val="150000"/>
              </a:lnSpc>
            </a:pPr>
            <a:r>
              <a:rPr lang="zh-CN" altLang="en-US" sz="1600" dirty="0">
                <a:latin typeface="方正黑体_GBK" panose="03000509000000000000" pitchFamily="65" charset="-122"/>
                <a:ea typeface="方正黑体_GBK" panose="03000509000000000000" pitchFamily="65" charset="-122"/>
              </a:rPr>
              <a:t>    </a:t>
            </a:r>
            <a:r>
              <a:rPr lang="zh-CN" altLang="en-US" sz="1600" dirty="0">
                <a:solidFill>
                  <a:srgbClr val="1F4D89"/>
                </a:solidFill>
                <a:latin typeface="方正粗宋_GBK" panose="03000509000000000000" pitchFamily="65" charset="-122"/>
                <a:ea typeface="方正粗宋_GBK" panose="03000509000000000000" pitchFamily="65" charset="-122"/>
              </a:rPr>
              <a:t>凡不宜收入正文中、与</a:t>
            </a:r>
            <a:r>
              <a:rPr lang="zh-CN" altLang="en-US" sz="1600" dirty="0">
                <a:solidFill>
                  <a:srgbClr val="1F4D89"/>
                </a:solidFill>
                <a:latin typeface="方正粗宋_GBK" panose="03000509000000000000" pitchFamily="65" charset="-122"/>
                <a:ea typeface="方正粗宋_GBK" panose="03000509000000000000" pitchFamily="65" charset="-122"/>
                <a:sym typeface="+mn-ea"/>
              </a:rPr>
              <a:t>设计</a:t>
            </a:r>
            <a:r>
              <a:rPr lang="zh-CN" altLang="en-US" sz="1600" dirty="0">
                <a:solidFill>
                  <a:srgbClr val="1F4D89"/>
                </a:solidFill>
                <a:latin typeface="方正粗宋_GBK" panose="03000509000000000000" pitchFamily="65" charset="-122"/>
                <a:ea typeface="方正粗宋_GBK" panose="03000509000000000000" pitchFamily="65" charset="-122"/>
              </a:rPr>
              <a:t>（</a:t>
            </a:r>
            <a:r>
              <a:rPr lang="zh-CN" altLang="en-US" sz="1600" dirty="0">
                <a:solidFill>
                  <a:srgbClr val="1F4D89"/>
                </a:solidFill>
                <a:latin typeface="方正粗宋_GBK" panose="03000509000000000000" pitchFamily="65" charset="-122"/>
                <a:ea typeface="方正粗宋_GBK" panose="03000509000000000000" pitchFamily="65" charset="-122"/>
                <a:sym typeface="+mn-ea"/>
              </a:rPr>
              <a:t>论文</a:t>
            </a:r>
            <a:r>
              <a:rPr lang="zh-CN" altLang="en-US" sz="1600" dirty="0">
                <a:solidFill>
                  <a:srgbClr val="1F4D89"/>
                </a:solidFill>
                <a:latin typeface="方正粗宋_GBK" panose="03000509000000000000" pitchFamily="65" charset="-122"/>
                <a:ea typeface="方正粗宋_GBK" panose="03000509000000000000" pitchFamily="65" charset="-122"/>
              </a:rPr>
              <a:t>）有关且具有价值的内容应该毕业</a:t>
            </a:r>
            <a:r>
              <a:rPr lang="zh-CN" altLang="en-US" sz="1600" dirty="0">
                <a:solidFill>
                  <a:srgbClr val="1F4D89"/>
                </a:solidFill>
                <a:latin typeface="方正粗宋_GBK" panose="03000509000000000000" pitchFamily="65" charset="-122"/>
                <a:ea typeface="方正粗宋_GBK" panose="03000509000000000000" pitchFamily="65" charset="-122"/>
                <a:sym typeface="+mn-ea"/>
              </a:rPr>
              <a:t>设计</a:t>
            </a:r>
            <a:r>
              <a:rPr lang="zh-CN" altLang="en-US" sz="1600" dirty="0">
                <a:solidFill>
                  <a:srgbClr val="1F4D89"/>
                </a:solidFill>
                <a:latin typeface="方正粗宋_GBK" panose="03000509000000000000" pitchFamily="65" charset="-122"/>
                <a:ea typeface="方正粗宋_GBK" panose="03000509000000000000" pitchFamily="65" charset="-122"/>
              </a:rPr>
              <a:t>（</a:t>
            </a:r>
            <a:r>
              <a:rPr lang="zh-CN" altLang="en-US" sz="1600" dirty="0">
                <a:solidFill>
                  <a:srgbClr val="1F4D89"/>
                </a:solidFill>
                <a:latin typeface="方正粗宋_GBK" panose="03000509000000000000" pitchFamily="65" charset="-122"/>
                <a:ea typeface="方正粗宋_GBK" panose="03000509000000000000" pitchFamily="65" charset="-122"/>
                <a:sym typeface="+mn-ea"/>
              </a:rPr>
              <a:t>论文</a:t>
            </a:r>
            <a:r>
              <a:rPr lang="zh-CN" altLang="en-US" sz="1600" dirty="0">
                <a:solidFill>
                  <a:srgbClr val="1F4D89"/>
                </a:solidFill>
                <a:latin typeface="方正粗宋_GBK" panose="03000509000000000000" pitchFamily="65" charset="-122"/>
                <a:ea typeface="方正粗宋_GBK" panose="03000509000000000000" pitchFamily="65" charset="-122"/>
              </a:rPr>
              <a:t>）的附录中。通常包含以下内容：</a:t>
            </a:r>
            <a:endParaRPr lang="zh-CN" altLang="en-US" sz="1600" dirty="0">
              <a:solidFill>
                <a:srgbClr val="1F4D89"/>
              </a:solidFill>
              <a:latin typeface="方正粗宋_GBK" panose="03000509000000000000" pitchFamily="65" charset="-122"/>
              <a:ea typeface="方正粗宋_GBK" panose="03000509000000000000" pitchFamily="65" charset="-122"/>
            </a:endParaRPr>
          </a:p>
        </p:txBody>
      </p:sp>
      <p:sp>
        <p:nvSpPr>
          <p:cNvPr id="7" name="文本框 6"/>
          <p:cNvSpPr txBox="1"/>
          <p:nvPr/>
        </p:nvSpPr>
        <p:spPr>
          <a:xfrm>
            <a:off x="480667" y="3265943"/>
            <a:ext cx="5149595" cy="460375"/>
          </a:xfrm>
          <a:prstGeom prst="rect">
            <a:avLst/>
          </a:prstGeom>
          <a:noFill/>
        </p:spPr>
        <p:txBody>
          <a:bodyPr wrap="square" rtlCol="0">
            <a:spAutoFit/>
          </a:bodyPr>
          <a:lstStyle/>
          <a:p>
            <a:pPr>
              <a:lnSpc>
                <a:spcPct val="150000"/>
              </a:lnSpc>
            </a:pPr>
            <a:r>
              <a:rPr lang="en-US" altLang="zh-CN" sz="1600" dirty="0">
                <a:latin typeface="方正黑体_GBK" panose="03000509000000000000" pitchFamily="65" charset="-122"/>
                <a:ea typeface="方正黑体_GBK" panose="03000509000000000000" pitchFamily="65" charset="-122"/>
              </a:rPr>
              <a:t>    1</a:t>
            </a:r>
            <a:r>
              <a:rPr lang="zh-CN" altLang="en-US" sz="1600" dirty="0">
                <a:latin typeface="方正黑体_GBK" panose="03000509000000000000" pitchFamily="65" charset="-122"/>
                <a:ea typeface="方正黑体_GBK" panose="03000509000000000000" pitchFamily="65" charset="-122"/>
              </a:rPr>
              <a:t>、在正文中无法列出的实验数据、</a:t>
            </a:r>
            <a:r>
              <a:rPr lang="zh-CN" altLang="en-US" sz="1600" dirty="0">
                <a:solidFill>
                  <a:srgbClr val="FF0000"/>
                </a:solidFill>
                <a:latin typeface="方正黑体_GBK" panose="03000509000000000000" pitchFamily="65" charset="-122"/>
                <a:ea typeface="方正黑体_GBK" panose="03000509000000000000" pitchFamily="65" charset="-122"/>
              </a:rPr>
              <a:t>程序等；</a:t>
            </a:r>
            <a:endParaRPr lang="zh-CN" altLang="en-US" sz="1600" dirty="0">
              <a:solidFill>
                <a:srgbClr val="FF0000"/>
              </a:solidFill>
              <a:latin typeface="方正黑体_GBK" panose="03000509000000000000" pitchFamily="65" charset="-122"/>
              <a:ea typeface="方正黑体_GBK" panose="03000509000000000000" pitchFamily="65" charset="-122"/>
            </a:endParaRPr>
          </a:p>
        </p:txBody>
      </p:sp>
      <p:sp>
        <p:nvSpPr>
          <p:cNvPr id="12" name="文本框 11"/>
          <p:cNvSpPr txBox="1"/>
          <p:nvPr/>
        </p:nvSpPr>
        <p:spPr>
          <a:xfrm>
            <a:off x="480666" y="3725684"/>
            <a:ext cx="5149595" cy="1568450"/>
          </a:xfrm>
          <a:prstGeom prst="rect">
            <a:avLst/>
          </a:prstGeom>
          <a:noFill/>
        </p:spPr>
        <p:txBody>
          <a:bodyPr wrap="square" rtlCol="0">
            <a:spAutoFit/>
          </a:bodyPr>
          <a:lstStyle/>
          <a:p>
            <a:pPr>
              <a:lnSpc>
                <a:spcPct val="150000"/>
              </a:lnSpc>
            </a:pPr>
            <a:r>
              <a:rPr lang="en-US" altLang="zh-CN" sz="1600" dirty="0">
                <a:latin typeface="方正黑体_GBK" panose="03000509000000000000" pitchFamily="65" charset="-122"/>
                <a:ea typeface="方正黑体_GBK" panose="03000509000000000000" pitchFamily="65" charset="-122"/>
              </a:rPr>
              <a:t>    2</a:t>
            </a:r>
            <a:r>
              <a:rPr lang="zh-CN" altLang="en-US" sz="1600" dirty="0">
                <a:latin typeface="方正黑体_GBK" panose="03000509000000000000" pitchFamily="65" charset="-122"/>
                <a:ea typeface="方正黑体_GBK" panose="03000509000000000000" pitchFamily="65" charset="-122"/>
              </a:rPr>
              <a:t>、学生在读期间参加的科研项目或科研训练项目、发表的论著、取得的其他科研成果（专利、获奖、鉴定等）和工程实践的社会评价及有关资料（以目录清单形式给出，其书写格式同参考文献）；</a:t>
            </a:r>
            <a:endParaRPr lang="zh-CN" altLang="en-US" sz="1600" dirty="0">
              <a:latin typeface="方正黑体_GBK" panose="03000509000000000000" pitchFamily="65" charset="-122"/>
              <a:ea typeface="方正黑体_GBK" panose="03000509000000000000" pitchFamily="65" charset="-122"/>
            </a:endParaRPr>
          </a:p>
        </p:txBody>
      </p:sp>
      <p:sp>
        <p:nvSpPr>
          <p:cNvPr id="13" name="文本框 12"/>
          <p:cNvSpPr txBox="1"/>
          <p:nvPr/>
        </p:nvSpPr>
        <p:spPr>
          <a:xfrm>
            <a:off x="480666" y="5252577"/>
            <a:ext cx="5149595" cy="460375"/>
          </a:xfrm>
          <a:prstGeom prst="rect">
            <a:avLst/>
          </a:prstGeom>
          <a:noFill/>
        </p:spPr>
        <p:txBody>
          <a:bodyPr wrap="square" rtlCol="0">
            <a:spAutoFit/>
          </a:bodyPr>
          <a:lstStyle/>
          <a:p>
            <a:pPr>
              <a:lnSpc>
                <a:spcPct val="150000"/>
              </a:lnSpc>
            </a:pPr>
            <a:r>
              <a:rPr lang="en-US" altLang="zh-CN" sz="1600" dirty="0">
                <a:latin typeface="方正黑体_GBK" panose="03000509000000000000" pitchFamily="65" charset="-122"/>
                <a:ea typeface="方正黑体_GBK" panose="03000509000000000000" pitchFamily="65" charset="-122"/>
              </a:rPr>
              <a:t>    3</a:t>
            </a:r>
            <a:r>
              <a:rPr lang="zh-CN" altLang="en-US" sz="1600" dirty="0">
                <a:latin typeface="方正黑体_GBK" panose="03000509000000000000" pitchFamily="65" charset="-122"/>
                <a:ea typeface="方正黑体_GBK" panose="03000509000000000000" pitchFamily="65" charset="-122"/>
              </a:rPr>
              <a:t>、附录与正文连续编页码。</a:t>
            </a:r>
            <a:endParaRPr lang="zh-CN" altLang="en-US" sz="1600" dirty="0">
              <a:latin typeface="方正黑体_GBK" panose="03000509000000000000" pitchFamily="65" charset="-122"/>
              <a:ea typeface="方正黑体_GBK" panose="03000509000000000000" pitchFamily="65" charset="-122"/>
            </a:endParaRPr>
          </a:p>
        </p:txBody>
      </p:sp>
      <p:pic>
        <p:nvPicPr>
          <p:cNvPr id="6" name="图片 5"/>
          <p:cNvPicPr>
            <a:picLocks noChangeAspect="1"/>
          </p:cNvPicPr>
          <p:nvPr/>
        </p:nvPicPr>
        <p:blipFill>
          <a:blip r:embed="rId6"/>
          <a:stretch>
            <a:fillRect/>
          </a:stretch>
        </p:blipFill>
        <p:spPr>
          <a:xfrm>
            <a:off x="6096000" y="2572671"/>
            <a:ext cx="5495007" cy="322604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5280693"/>
            <a:ext cx="12192000" cy="1577306"/>
          </a:xfrm>
          <a:custGeom>
            <a:avLst/>
            <a:gdLst>
              <a:gd name="connsiteX0" fmla="*/ 12192000 w 12192000"/>
              <a:gd name="connsiteY0" fmla="*/ 0 h 1655584"/>
              <a:gd name="connsiteX1" fmla="*/ 12192000 w 12192000"/>
              <a:gd name="connsiteY1" fmla="*/ 1282003 h 1655584"/>
              <a:gd name="connsiteX2" fmla="*/ 12192000 w 12192000"/>
              <a:gd name="connsiteY2" fmla="*/ 1655584 h 1655584"/>
              <a:gd name="connsiteX3" fmla="*/ 0 w 12192000"/>
              <a:gd name="connsiteY3" fmla="*/ 1655584 h 1655584"/>
              <a:gd name="connsiteX4" fmla="*/ 0 w 12192000"/>
              <a:gd name="connsiteY4" fmla="*/ 1282003 h 1655584"/>
              <a:gd name="connsiteX5" fmla="*/ 0 w 12192000"/>
              <a:gd name="connsiteY5" fmla="*/ 708867 h 1655584"/>
              <a:gd name="connsiteX6" fmla="*/ 290010 w 12192000"/>
              <a:gd name="connsiteY6" fmla="*/ 732370 h 1655584"/>
              <a:gd name="connsiteX7" fmla="*/ 11931656 w 12192000"/>
              <a:gd name="connsiteY7" fmla="*/ 60926 h 165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55584">
                <a:moveTo>
                  <a:pt x="12192000" y="0"/>
                </a:moveTo>
                <a:lnTo>
                  <a:pt x="12192000" y="1282003"/>
                </a:lnTo>
                <a:lnTo>
                  <a:pt x="12192000" y="1655584"/>
                </a:lnTo>
                <a:lnTo>
                  <a:pt x="0" y="1655584"/>
                </a:lnTo>
                <a:lnTo>
                  <a:pt x="0" y="1282003"/>
                </a:lnTo>
                <a:lnTo>
                  <a:pt x="0" y="708867"/>
                </a:lnTo>
                <a:lnTo>
                  <a:pt x="290010" y="732370"/>
                </a:lnTo>
                <a:cubicBezTo>
                  <a:pt x="4935874" y="1082366"/>
                  <a:pt x="9185103" y="665678"/>
                  <a:pt x="11931656" y="6092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0" y="5280692"/>
            <a:ext cx="12192000" cy="1577307"/>
          </a:xfrm>
          <a:custGeom>
            <a:avLst/>
            <a:gdLst>
              <a:gd name="connsiteX0" fmla="*/ 0 w 12192000"/>
              <a:gd name="connsiteY0" fmla="*/ 0 h 2029164"/>
              <a:gd name="connsiteX1" fmla="*/ 260344 w 12192000"/>
              <a:gd name="connsiteY1" fmla="*/ 96435 h 2029164"/>
              <a:gd name="connsiteX2" fmla="*/ 11901990 w 12192000"/>
              <a:gd name="connsiteY2" fmla="*/ 1159201 h 2029164"/>
              <a:gd name="connsiteX3" fmla="*/ 12192000 w 12192000"/>
              <a:gd name="connsiteY3" fmla="*/ 1122000 h 2029164"/>
              <a:gd name="connsiteX4" fmla="*/ 12192000 w 12192000"/>
              <a:gd name="connsiteY4" fmla="*/ 2029164 h 2029164"/>
              <a:gd name="connsiteX5" fmla="*/ 0 w 12192000"/>
              <a:gd name="connsiteY5" fmla="*/ 2029164 h 202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29164">
                <a:moveTo>
                  <a:pt x="0" y="0"/>
                </a:moveTo>
                <a:lnTo>
                  <a:pt x="260344" y="96435"/>
                </a:lnTo>
                <a:cubicBezTo>
                  <a:pt x="3006897" y="1053640"/>
                  <a:pt x="7256126" y="1713178"/>
                  <a:pt x="11901990" y="1159201"/>
                </a:cubicBezTo>
                <a:lnTo>
                  <a:pt x="12192000" y="1122000"/>
                </a:lnTo>
                <a:lnTo>
                  <a:pt x="12192000" y="2029164"/>
                </a:lnTo>
                <a:lnTo>
                  <a:pt x="0" y="2029164"/>
                </a:lnTo>
                <a:close/>
              </a:path>
            </a:pathLst>
          </a:cu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文本框 2"/>
          <p:cNvSpPr txBox="1"/>
          <p:nvPr>
            <p:custDataLst>
              <p:tags r:id="rId1"/>
            </p:custDataLst>
          </p:nvPr>
        </p:nvSpPr>
        <p:spPr>
          <a:xfrm>
            <a:off x="0" y="3011001"/>
            <a:ext cx="12192000" cy="83599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zh-CN" altLang="en-US" sz="4400" dirty="0">
                <a:solidFill>
                  <a:srgbClr val="1F4D89"/>
                </a:solidFill>
                <a:latin typeface="微软雅黑" panose="020B0503020204020204" pitchFamily="34" charset="-122"/>
                <a:cs typeface="+mn-ea"/>
                <a:sym typeface="+mn-lt"/>
              </a:rPr>
              <a:t>毕业设计（论文）要求与书写规范</a:t>
            </a:r>
            <a:endParaRPr lang="zh-CN" altLang="en-US" sz="4400" dirty="0">
              <a:solidFill>
                <a:srgbClr val="1F4D89"/>
              </a:solidFill>
              <a:latin typeface="微软雅黑" panose="020B0503020204020204" pitchFamily="34" charset="-122"/>
              <a:cs typeface="+mn-ea"/>
              <a:sym typeface="+mn-lt"/>
            </a:endParaRPr>
          </a:p>
        </p:txBody>
      </p:sp>
      <p:sp>
        <p:nvSpPr>
          <p:cNvPr id="24" name="圆角矩形 23"/>
          <p:cNvSpPr/>
          <p:nvPr/>
        </p:nvSpPr>
        <p:spPr>
          <a:xfrm>
            <a:off x="4914222" y="2155674"/>
            <a:ext cx="2363556" cy="685645"/>
          </a:xfrm>
          <a:prstGeom prst="roundRect">
            <a:avLst>
              <a:gd name="adj" fmla="val 50000"/>
            </a:avLst>
          </a:prstGeom>
          <a:solidFill>
            <a:srgbClr val="1F4D8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bg1"/>
                </a:solidFill>
                <a:latin typeface="Helvetica-Condensed-Black-Se" pitchFamily="2" charset="0"/>
                <a:ea typeface="微软雅黑" panose="020B0503020204020204" pitchFamily="34" charset="-122"/>
                <a:cs typeface="+mn-ea"/>
                <a:sym typeface="+mn-lt"/>
              </a:rPr>
              <a:t>PART 03</a:t>
            </a:r>
            <a:endParaRPr lang="zh-CN" altLang="en-US" sz="3600" dirty="0">
              <a:solidFill>
                <a:schemeClr val="bg1"/>
              </a:solidFill>
              <a:latin typeface="Helvetica-Condensed-Black-Se" pitchFamily="2" charset="0"/>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7"/>
          <p:cNvSpPr/>
          <p:nvPr/>
        </p:nvSpPr>
        <p:spPr>
          <a:xfrm>
            <a:off x="4754351" y="1886885"/>
            <a:ext cx="2692676" cy="3499654"/>
          </a:xfrm>
          <a:prstGeom prst="roundRect">
            <a:avLst>
              <a:gd name="adj" fmla="val 7373"/>
            </a:avLst>
          </a:prstGeom>
          <a:solidFill>
            <a:schemeClr val="bg1">
              <a:lumMod val="95000"/>
            </a:schemeClr>
          </a:solidFill>
          <a:ln w="285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7"/>
          <p:cNvSpPr/>
          <p:nvPr/>
        </p:nvSpPr>
        <p:spPr>
          <a:xfrm>
            <a:off x="8206401" y="1882339"/>
            <a:ext cx="2692676" cy="3499654"/>
          </a:xfrm>
          <a:prstGeom prst="roundRect">
            <a:avLst>
              <a:gd name="adj" fmla="val 7373"/>
            </a:avLst>
          </a:prstGeom>
          <a:solidFill>
            <a:schemeClr val="bg1">
              <a:lumMod val="95000"/>
            </a:schemeClr>
          </a:solidFill>
          <a:ln w="285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7"/>
          <p:cNvSpPr/>
          <p:nvPr/>
        </p:nvSpPr>
        <p:spPr>
          <a:xfrm>
            <a:off x="1319271" y="1882339"/>
            <a:ext cx="2692676" cy="3499654"/>
          </a:xfrm>
          <a:prstGeom prst="roundRect">
            <a:avLst>
              <a:gd name="adj" fmla="val 7373"/>
            </a:avLst>
          </a:prstGeom>
          <a:solidFill>
            <a:schemeClr val="bg1">
              <a:lumMod val="95000"/>
            </a:schemeClr>
          </a:solidFill>
          <a:ln w="285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9"/>
          <p:cNvSpPr/>
          <p:nvPr/>
        </p:nvSpPr>
        <p:spPr>
          <a:xfrm>
            <a:off x="2176561" y="1423945"/>
            <a:ext cx="961626" cy="961626"/>
          </a:xfrm>
          <a:prstGeom prst="ellipse">
            <a:avLst/>
          </a:prstGeom>
          <a:solidFill>
            <a:srgbClr val="1F4D89"/>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edestrian-man_76859"/>
          <p:cNvSpPr>
            <a:spLocks noChangeAspect="1"/>
          </p:cNvSpPr>
          <p:nvPr/>
        </p:nvSpPr>
        <p:spPr bwMode="auto">
          <a:xfrm>
            <a:off x="2508789" y="1599034"/>
            <a:ext cx="287569" cy="612717"/>
          </a:xfrm>
          <a:custGeom>
            <a:avLst/>
            <a:gdLst>
              <a:gd name="connsiteX0" fmla="*/ 104496 w 279914"/>
              <a:gd name="connsiteY0" fmla="*/ 143708 h 596405"/>
              <a:gd name="connsiteX1" fmla="*/ 127925 w 279914"/>
              <a:gd name="connsiteY1" fmla="*/ 143708 h 596405"/>
              <a:gd name="connsiteX2" fmla="*/ 186257 w 279914"/>
              <a:gd name="connsiteY2" fmla="*/ 143708 h 596405"/>
              <a:gd name="connsiteX3" fmla="*/ 205383 w 279914"/>
              <a:gd name="connsiteY3" fmla="*/ 162809 h 596405"/>
              <a:gd name="connsiteX4" fmla="*/ 205383 w 279914"/>
              <a:gd name="connsiteY4" fmla="*/ 164720 h 596405"/>
              <a:gd name="connsiteX5" fmla="*/ 207774 w 279914"/>
              <a:gd name="connsiteY5" fmla="*/ 233006 h 596405"/>
              <a:gd name="connsiteX6" fmla="*/ 214946 w 279914"/>
              <a:gd name="connsiteY6" fmla="*/ 251152 h 596405"/>
              <a:gd name="connsiteX7" fmla="*/ 274713 w 279914"/>
              <a:gd name="connsiteY7" fmla="*/ 317051 h 596405"/>
              <a:gd name="connsiteX8" fmla="*/ 274713 w 279914"/>
              <a:gd name="connsiteY8" fmla="*/ 344270 h 596405"/>
              <a:gd name="connsiteX9" fmla="*/ 268019 w 279914"/>
              <a:gd name="connsiteY9" fmla="*/ 351433 h 596405"/>
              <a:gd name="connsiteX10" fmla="*/ 254631 w 279914"/>
              <a:gd name="connsiteY10" fmla="*/ 357163 h 596405"/>
              <a:gd name="connsiteX11" fmla="*/ 241243 w 279914"/>
              <a:gd name="connsiteY11" fmla="*/ 351433 h 596405"/>
              <a:gd name="connsiteX12" fmla="*/ 205383 w 279914"/>
              <a:gd name="connsiteY12" fmla="*/ 314186 h 596405"/>
              <a:gd name="connsiteX13" fmla="*/ 205383 w 279914"/>
              <a:gd name="connsiteY13" fmla="*/ 345225 h 596405"/>
              <a:gd name="connsiteX14" fmla="*/ 206339 w 279914"/>
              <a:gd name="connsiteY14" fmla="*/ 346658 h 596405"/>
              <a:gd name="connsiteX15" fmla="*/ 226421 w 279914"/>
              <a:gd name="connsiteY15" fmla="*/ 392023 h 596405"/>
              <a:gd name="connsiteX16" fmla="*/ 240287 w 279914"/>
              <a:gd name="connsiteY16" fmla="*/ 442641 h 596405"/>
              <a:gd name="connsiteX17" fmla="*/ 254631 w 279914"/>
              <a:gd name="connsiteY17" fmla="*/ 556293 h 596405"/>
              <a:gd name="connsiteX18" fmla="*/ 228334 w 279914"/>
              <a:gd name="connsiteY18" fmla="*/ 594495 h 596405"/>
              <a:gd name="connsiteX19" fmla="*/ 224030 w 279914"/>
              <a:gd name="connsiteY19" fmla="*/ 595450 h 596405"/>
              <a:gd name="connsiteX20" fmla="*/ 216858 w 279914"/>
              <a:gd name="connsiteY20" fmla="*/ 596405 h 596405"/>
              <a:gd name="connsiteX21" fmla="*/ 189126 w 279914"/>
              <a:gd name="connsiteY21" fmla="*/ 570619 h 596405"/>
              <a:gd name="connsiteX22" fmla="*/ 179085 w 279914"/>
              <a:gd name="connsiteY22" fmla="*/ 477501 h 596405"/>
              <a:gd name="connsiteX23" fmla="*/ 167132 w 279914"/>
              <a:gd name="connsiteY23" fmla="*/ 430225 h 596405"/>
              <a:gd name="connsiteX24" fmla="*/ 146572 w 279914"/>
              <a:gd name="connsiteY24" fmla="*/ 379607 h 596405"/>
              <a:gd name="connsiteX25" fmla="*/ 88239 w 279914"/>
              <a:gd name="connsiteY25" fmla="*/ 562023 h 596405"/>
              <a:gd name="connsiteX26" fmla="*/ 56681 w 279914"/>
              <a:gd name="connsiteY26" fmla="*/ 584945 h 596405"/>
              <a:gd name="connsiteX27" fmla="*/ 48075 w 279914"/>
              <a:gd name="connsiteY27" fmla="*/ 583989 h 596405"/>
              <a:gd name="connsiteX28" fmla="*/ 43772 w 279914"/>
              <a:gd name="connsiteY28" fmla="*/ 582557 h 596405"/>
              <a:gd name="connsiteX29" fmla="*/ 24646 w 279914"/>
              <a:gd name="connsiteY29" fmla="*/ 567754 h 596405"/>
              <a:gd name="connsiteX30" fmla="*/ 22734 w 279914"/>
              <a:gd name="connsiteY30" fmla="*/ 543877 h 596405"/>
              <a:gd name="connsiteX31" fmla="*/ 84892 w 279914"/>
              <a:gd name="connsiteY31" fmla="*/ 348568 h 596405"/>
              <a:gd name="connsiteX32" fmla="*/ 85370 w 279914"/>
              <a:gd name="connsiteY32" fmla="*/ 347135 h 596405"/>
              <a:gd name="connsiteX33" fmla="*/ 85370 w 279914"/>
              <a:gd name="connsiteY33" fmla="*/ 273596 h 596405"/>
              <a:gd name="connsiteX34" fmla="*/ 48553 w 279914"/>
              <a:gd name="connsiteY34" fmla="*/ 347135 h 596405"/>
              <a:gd name="connsiteX35" fmla="*/ 30862 w 279914"/>
              <a:gd name="connsiteY35" fmla="*/ 357641 h 596405"/>
              <a:gd name="connsiteX36" fmla="*/ 22734 w 279914"/>
              <a:gd name="connsiteY36" fmla="*/ 356208 h 596405"/>
              <a:gd name="connsiteX37" fmla="*/ 11258 w 279914"/>
              <a:gd name="connsiteY37" fmla="*/ 350956 h 596405"/>
              <a:gd name="connsiteX38" fmla="*/ 1217 w 279914"/>
              <a:gd name="connsiteY38" fmla="*/ 340450 h 596405"/>
              <a:gd name="connsiteX39" fmla="*/ 1695 w 279914"/>
              <a:gd name="connsiteY39" fmla="*/ 325647 h 596405"/>
              <a:gd name="connsiteX40" fmla="*/ 80588 w 279914"/>
              <a:gd name="connsiteY40" fmla="*/ 158512 h 596405"/>
              <a:gd name="connsiteX41" fmla="*/ 104496 w 279914"/>
              <a:gd name="connsiteY41" fmla="*/ 143708 h 596405"/>
              <a:gd name="connsiteX42" fmla="*/ 150882 w 279914"/>
              <a:gd name="connsiteY42" fmla="*/ 0 h 596405"/>
              <a:gd name="connsiteX43" fmla="*/ 214484 w 279914"/>
              <a:gd name="connsiteY43" fmla="*/ 63755 h 596405"/>
              <a:gd name="connsiteX44" fmla="*/ 150882 w 279914"/>
              <a:gd name="connsiteY44" fmla="*/ 127510 h 596405"/>
              <a:gd name="connsiteX45" fmla="*/ 87280 w 279914"/>
              <a:gd name="connsiteY45" fmla="*/ 63755 h 596405"/>
              <a:gd name="connsiteX46" fmla="*/ 150882 w 279914"/>
              <a:gd name="connsiteY46" fmla="*/ 0 h 59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79914" h="596405">
                <a:moveTo>
                  <a:pt x="104496" y="143708"/>
                </a:moveTo>
                <a:lnTo>
                  <a:pt x="127925" y="143708"/>
                </a:lnTo>
                <a:lnTo>
                  <a:pt x="186257" y="143708"/>
                </a:lnTo>
                <a:cubicBezTo>
                  <a:pt x="196777" y="143708"/>
                  <a:pt x="205383" y="152304"/>
                  <a:pt x="205383" y="162809"/>
                </a:cubicBezTo>
                <a:lnTo>
                  <a:pt x="205383" y="164720"/>
                </a:lnTo>
                <a:lnTo>
                  <a:pt x="207774" y="233006"/>
                </a:lnTo>
                <a:cubicBezTo>
                  <a:pt x="207774" y="238259"/>
                  <a:pt x="211121" y="246854"/>
                  <a:pt x="214946" y="251152"/>
                </a:cubicBezTo>
                <a:lnTo>
                  <a:pt x="274713" y="317051"/>
                </a:lnTo>
                <a:cubicBezTo>
                  <a:pt x="281885" y="324692"/>
                  <a:pt x="281407" y="336630"/>
                  <a:pt x="274713" y="344270"/>
                </a:cubicBezTo>
                <a:lnTo>
                  <a:pt x="268019" y="351433"/>
                </a:lnTo>
                <a:cubicBezTo>
                  <a:pt x="264672" y="355253"/>
                  <a:pt x="259891" y="357163"/>
                  <a:pt x="254631" y="357163"/>
                </a:cubicBezTo>
                <a:cubicBezTo>
                  <a:pt x="249372" y="357163"/>
                  <a:pt x="244590" y="355253"/>
                  <a:pt x="241243" y="351433"/>
                </a:cubicBezTo>
                <a:lnTo>
                  <a:pt x="205383" y="314186"/>
                </a:lnTo>
                <a:lnTo>
                  <a:pt x="205383" y="345225"/>
                </a:lnTo>
                <a:cubicBezTo>
                  <a:pt x="205861" y="345703"/>
                  <a:pt x="206339" y="346180"/>
                  <a:pt x="206339" y="346658"/>
                </a:cubicBezTo>
                <a:lnTo>
                  <a:pt x="226421" y="392023"/>
                </a:lnTo>
                <a:cubicBezTo>
                  <a:pt x="232159" y="405394"/>
                  <a:pt x="238375" y="428315"/>
                  <a:pt x="240287" y="442641"/>
                </a:cubicBezTo>
                <a:lnTo>
                  <a:pt x="254631" y="556293"/>
                </a:lnTo>
                <a:cubicBezTo>
                  <a:pt x="257022" y="573006"/>
                  <a:pt x="245069" y="590197"/>
                  <a:pt x="228334" y="594495"/>
                </a:cubicBezTo>
                <a:lnTo>
                  <a:pt x="224030" y="595450"/>
                </a:lnTo>
                <a:cubicBezTo>
                  <a:pt x="221640" y="595928"/>
                  <a:pt x="219249" y="596405"/>
                  <a:pt x="216858" y="596405"/>
                </a:cubicBezTo>
                <a:cubicBezTo>
                  <a:pt x="202514" y="596405"/>
                  <a:pt x="190561" y="585422"/>
                  <a:pt x="189126" y="570619"/>
                </a:cubicBezTo>
                <a:lnTo>
                  <a:pt x="179085" y="477501"/>
                </a:lnTo>
                <a:cubicBezTo>
                  <a:pt x="177651" y="464130"/>
                  <a:pt x="172391" y="442641"/>
                  <a:pt x="167132" y="430225"/>
                </a:cubicBezTo>
                <a:lnTo>
                  <a:pt x="146572" y="379607"/>
                </a:lnTo>
                <a:lnTo>
                  <a:pt x="88239" y="562023"/>
                </a:lnTo>
                <a:cubicBezTo>
                  <a:pt x="83935" y="575394"/>
                  <a:pt x="71026" y="584945"/>
                  <a:pt x="56681" y="584945"/>
                </a:cubicBezTo>
                <a:cubicBezTo>
                  <a:pt x="53813" y="584945"/>
                  <a:pt x="50944" y="584467"/>
                  <a:pt x="48075" y="583989"/>
                </a:cubicBezTo>
                <a:lnTo>
                  <a:pt x="43772" y="582557"/>
                </a:lnTo>
                <a:cubicBezTo>
                  <a:pt x="35643" y="580647"/>
                  <a:pt x="28949" y="574916"/>
                  <a:pt x="24646" y="567754"/>
                </a:cubicBezTo>
                <a:cubicBezTo>
                  <a:pt x="20821" y="560113"/>
                  <a:pt x="19865" y="551995"/>
                  <a:pt x="22734" y="543877"/>
                </a:cubicBezTo>
                <a:lnTo>
                  <a:pt x="84892" y="348568"/>
                </a:lnTo>
                <a:cubicBezTo>
                  <a:pt x="85370" y="348090"/>
                  <a:pt x="85370" y="347613"/>
                  <a:pt x="85370" y="347135"/>
                </a:cubicBezTo>
                <a:lnTo>
                  <a:pt x="85370" y="273596"/>
                </a:lnTo>
                <a:lnTo>
                  <a:pt x="48553" y="347135"/>
                </a:lnTo>
                <a:cubicBezTo>
                  <a:pt x="45206" y="353343"/>
                  <a:pt x="38512" y="357641"/>
                  <a:pt x="30862" y="357641"/>
                </a:cubicBezTo>
                <a:cubicBezTo>
                  <a:pt x="27993" y="357641"/>
                  <a:pt x="25602" y="357163"/>
                  <a:pt x="22734" y="356208"/>
                </a:cubicBezTo>
                <a:lnTo>
                  <a:pt x="11258" y="350956"/>
                </a:lnTo>
                <a:cubicBezTo>
                  <a:pt x="6477" y="349045"/>
                  <a:pt x="3130" y="345225"/>
                  <a:pt x="1217" y="340450"/>
                </a:cubicBezTo>
                <a:cubicBezTo>
                  <a:pt x="-695" y="335675"/>
                  <a:pt x="-217" y="330422"/>
                  <a:pt x="1695" y="325647"/>
                </a:cubicBezTo>
                <a:lnTo>
                  <a:pt x="80588" y="158512"/>
                </a:lnTo>
                <a:cubicBezTo>
                  <a:pt x="84892" y="150394"/>
                  <a:pt x="95411" y="143708"/>
                  <a:pt x="104496" y="143708"/>
                </a:cubicBezTo>
                <a:close/>
                <a:moveTo>
                  <a:pt x="150882" y="0"/>
                </a:moveTo>
                <a:cubicBezTo>
                  <a:pt x="186008" y="0"/>
                  <a:pt x="214484" y="28544"/>
                  <a:pt x="214484" y="63755"/>
                </a:cubicBezTo>
                <a:cubicBezTo>
                  <a:pt x="214484" y="98966"/>
                  <a:pt x="186008" y="127510"/>
                  <a:pt x="150882" y="127510"/>
                </a:cubicBezTo>
                <a:cubicBezTo>
                  <a:pt x="115756" y="127510"/>
                  <a:pt x="87280" y="98966"/>
                  <a:pt x="87280" y="63755"/>
                </a:cubicBezTo>
                <a:cubicBezTo>
                  <a:pt x="87280" y="28544"/>
                  <a:pt x="115756" y="0"/>
                  <a:pt x="150882" y="0"/>
                </a:cubicBezTo>
                <a:close/>
              </a:path>
            </a:pathLst>
          </a:custGeom>
          <a:solidFill>
            <a:schemeClr val="bg1"/>
          </a:solidFill>
          <a:ln>
            <a:noFill/>
          </a:ln>
        </p:spPr>
      </p:sp>
      <p:sp>
        <p:nvSpPr>
          <p:cNvPr id="12" name="6"/>
          <p:cNvSpPr txBox="1">
            <a:spLocks noChangeArrowheads="1"/>
          </p:cNvSpPr>
          <p:nvPr/>
        </p:nvSpPr>
        <p:spPr bwMode="auto">
          <a:xfrm>
            <a:off x="1636797" y="3050278"/>
            <a:ext cx="2090670" cy="1156855"/>
          </a:xfrm>
          <a:prstGeom prst="rect">
            <a:avLst/>
          </a:prstGeom>
        </p:spPr>
        <p:txBody>
          <a:bodyPr wrap="square">
            <a:spAutoFit/>
          </a:bodyPr>
          <a:lstStyle>
            <a:defPPr>
              <a:defRPr lang="zh-CN"/>
            </a:defPPr>
            <a:lvl1pPr algn="ctr">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defRPr/>
            </a:pP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正确引用有关政策、方针性内容，不得泄漏国家机密。</a:t>
            </a:r>
            <a:endPar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endParaRPr>
          </a:p>
        </p:txBody>
      </p:sp>
      <p:sp>
        <p:nvSpPr>
          <p:cNvPr id="13" name="TextBox 51"/>
          <p:cNvSpPr txBox="1"/>
          <p:nvPr/>
        </p:nvSpPr>
        <p:spPr>
          <a:xfrm>
            <a:off x="2083218" y="2711036"/>
            <a:ext cx="1205177" cy="304250"/>
          </a:xfrm>
          <a:prstGeom prst="rect">
            <a:avLst/>
          </a:prstGeom>
          <a:noFill/>
        </p:spPr>
        <p:txBody>
          <a:bodyPr wrap="square" lIns="0" tIns="0" rIns="0" bIns="0" rtlCol="0">
            <a:spAutoFit/>
          </a:bodyPr>
          <a:lstStyle/>
          <a:p>
            <a:pPr algn="ctr">
              <a:lnSpc>
                <a:spcPct val="120000"/>
              </a:lnSpc>
            </a:pPr>
            <a:r>
              <a:rPr lang="en-US" altLang="zh-CN" b="1" dirty="0">
                <a:solidFill>
                  <a:srgbClr val="1F4D89"/>
                </a:solidFill>
                <a:latin typeface="微软雅黑" panose="020B0503020204020204" pitchFamily="34" charset="-122"/>
                <a:ea typeface="微软雅黑" panose="020B0503020204020204" pitchFamily="34" charset="-122"/>
                <a:sym typeface="Arial" panose="020B0604020202020204" pitchFamily="34" charset="0"/>
              </a:rPr>
              <a:t>01</a:t>
            </a:r>
            <a:endParaRPr lang="en-US" b="1" dirty="0">
              <a:solidFill>
                <a:srgbClr val="1F4D8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椭圆 13"/>
          <p:cNvSpPr/>
          <p:nvPr/>
        </p:nvSpPr>
        <p:spPr>
          <a:xfrm>
            <a:off x="5607068" y="1428491"/>
            <a:ext cx="961626" cy="961626"/>
          </a:xfrm>
          <a:prstGeom prst="ellipse">
            <a:avLst/>
          </a:prstGeom>
          <a:solidFill>
            <a:srgbClr val="1F4D89"/>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3"/>
          <p:cNvSpPr txBox="1">
            <a:spLocks noChangeArrowheads="1"/>
          </p:cNvSpPr>
          <p:nvPr/>
        </p:nvSpPr>
        <p:spPr bwMode="auto">
          <a:xfrm>
            <a:off x="5067304" y="3054824"/>
            <a:ext cx="2090670" cy="1938020"/>
          </a:xfrm>
          <a:prstGeom prst="rect">
            <a:avLst/>
          </a:prstGeom>
        </p:spPr>
        <p:txBody>
          <a:bodyPr wrap="square">
            <a:spAutoFit/>
          </a:bodyPr>
          <a:lstStyle>
            <a:defPPr>
              <a:defRPr lang="zh-CN"/>
            </a:defPPr>
            <a:lvl1pPr algn="ctr">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defRPr/>
            </a:pP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一律使用</a:t>
            </a:r>
            <a:r>
              <a:rPr lang="en-US" altLang="zh-CN"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A4</a:t>
            </a: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白纸单面打印。</a:t>
            </a: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ea"/>
              </a:rPr>
              <a:t>（30页及以上的用双面打印），装订成册。</a:t>
            </a:r>
            <a:endParaRPr lang="zh-CN" altLang="en-US" sz="1600" dirty="0">
              <a:latin typeface="Arial" panose="020B0604020202020204" pitchFamily="34" charset="0"/>
            </a:endParaRPr>
          </a:p>
          <a:p>
            <a:pPr algn="l">
              <a:defRPr/>
            </a:pPr>
            <a:endPar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endParaRPr>
          </a:p>
        </p:txBody>
      </p:sp>
      <p:sp>
        <p:nvSpPr>
          <p:cNvPr id="16" name="TextBox 51"/>
          <p:cNvSpPr txBox="1"/>
          <p:nvPr/>
        </p:nvSpPr>
        <p:spPr>
          <a:xfrm>
            <a:off x="5513725" y="2715582"/>
            <a:ext cx="1205177" cy="304250"/>
          </a:xfrm>
          <a:prstGeom prst="rect">
            <a:avLst/>
          </a:prstGeom>
          <a:noFill/>
        </p:spPr>
        <p:txBody>
          <a:bodyPr wrap="square" lIns="0" tIns="0" rIns="0" bIns="0" rtlCol="0">
            <a:spAutoFit/>
          </a:bodyPr>
          <a:lstStyle/>
          <a:p>
            <a:pPr algn="ctr">
              <a:lnSpc>
                <a:spcPct val="120000"/>
              </a:lnSpc>
            </a:pPr>
            <a:r>
              <a:rPr lang="en-US" altLang="zh-CN" b="1" dirty="0">
                <a:solidFill>
                  <a:srgbClr val="1F4D89"/>
                </a:solidFill>
                <a:latin typeface="微软雅黑" panose="020B0503020204020204" pitchFamily="34" charset="-122"/>
                <a:ea typeface="微软雅黑" panose="020B0503020204020204" pitchFamily="34" charset="-122"/>
                <a:sym typeface="Arial" panose="020B0604020202020204" pitchFamily="34" charset="0"/>
              </a:rPr>
              <a:t>02</a:t>
            </a:r>
            <a:endParaRPr lang="en-US" b="1" dirty="0">
              <a:solidFill>
                <a:srgbClr val="1F4D8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search-magnifier_57477"/>
          <p:cNvSpPr>
            <a:spLocks noChangeAspect="1"/>
          </p:cNvSpPr>
          <p:nvPr/>
        </p:nvSpPr>
        <p:spPr bwMode="auto">
          <a:xfrm>
            <a:off x="5856474" y="1630739"/>
            <a:ext cx="497157" cy="496419"/>
          </a:xfrm>
          <a:custGeom>
            <a:avLst/>
            <a:gdLst>
              <a:gd name="connsiteX0" fmla="*/ 314908 w 606774"/>
              <a:gd name="connsiteY0" fmla="*/ 144967 h 605874"/>
              <a:gd name="connsiteX1" fmla="*/ 332463 w 606774"/>
              <a:gd name="connsiteY1" fmla="*/ 152733 h 605874"/>
              <a:gd name="connsiteX2" fmla="*/ 371086 w 606774"/>
              <a:gd name="connsiteY2" fmla="*/ 248648 h 605874"/>
              <a:gd name="connsiteX3" fmla="*/ 345943 w 606774"/>
              <a:gd name="connsiteY3" fmla="*/ 273652 h 605874"/>
              <a:gd name="connsiteX4" fmla="*/ 320895 w 606774"/>
              <a:gd name="connsiteY4" fmla="*/ 248648 h 605874"/>
              <a:gd name="connsiteX5" fmla="*/ 296038 w 606774"/>
              <a:gd name="connsiteY5" fmla="*/ 187281 h 605874"/>
              <a:gd name="connsiteX6" fmla="*/ 296994 w 606774"/>
              <a:gd name="connsiteY6" fmla="*/ 151874 h 605874"/>
              <a:gd name="connsiteX7" fmla="*/ 314908 w 606774"/>
              <a:gd name="connsiteY7" fmla="*/ 144967 h 605874"/>
              <a:gd name="connsiteX8" fmla="*/ 226175 w 606774"/>
              <a:gd name="connsiteY8" fmla="*/ 107542 h 605874"/>
              <a:gd name="connsiteX9" fmla="*/ 262324 w 606774"/>
              <a:gd name="connsiteY9" fmla="*/ 111934 h 605874"/>
              <a:gd name="connsiteX10" fmla="*/ 280590 w 606774"/>
              <a:gd name="connsiteY10" fmla="*/ 142386 h 605874"/>
              <a:gd name="connsiteX11" fmla="*/ 256203 w 606774"/>
              <a:gd name="connsiteY11" fmla="*/ 161383 h 605874"/>
              <a:gd name="connsiteX12" fmla="*/ 250083 w 606774"/>
              <a:gd name="connsiteY12" fmla="*/ 160620 h 605874"/>
              <a:gd name="connsiteX13" fmla="*/ 226175 w 606774"/>
              <a:gd name="connsiteY13" fmla="*/ 157660 h 605874"/>
              <a:gd name="connsiteX14" fmla="*/ 201023 w 606774"/>
              <a:gd name="connsiteY14" fmla="*/ 132553 h 605874"/>
              <a:gd name="connsiteX15" fmla="*/ 226175 w 606774"/>
              <a:gd name="connsiteY15" fmla="*/ 107542 h 605874"/>
              <a:gd name="connsiteX16" fmla="*/ 240497 w 606774"/>
              <a:gd name="connsiteY16" fmla="*/ 82367 h 605874"/>
              <a:gd name="connsiteX17" fmla="*/ 128649 w 606774"/>
              <a:gd name="connsiteY17" fmla="*/ 128562 h 605874"/>
              <a:gd name="connsiteX18" fmla="*/ 128649 w 606774"/>
              <a:gd name="connsiteY18" fmla="*/ 351709 h 605874"/>
              <a:gd name="connsiteX19" fmla="*/ 240497 w 606774"/>
              <a:gd name="connsiteY19" fmla="*/ 397999 h 605874"/>
              <a:gd name="connsiteX20" fmla="*/ 352249 w 606774"/>
              <a:gd name="connsiteY20" fmla="*/ 351709 h 605874"/>
              <a:gd name="connsiteX21" fmla="*/ 398518 w 606774"/>
              <a:gd name="connsiteY21" fmla="*/ 240136 h 605874"/>
              <a:gd name="connsiteX22" fmla="*/ 352249 w 606774"/>
              <a:gd name="connsiteY22" fmla="*/ 128562 h 605874"/>
              <a:gd name="connsiteX23" fmla="*/ 240497 w 606774"/>
              <a:gd name="connsiteY23" fmla="*/ 82367 h 605874"/>
              <a:gd name="connsiteX24" fmla="*/ 240497 w 606774"/>
              <a:gd name="connsiteY24" fmla="*/ 0 h 605874"/>
              <a:gd name="connsiteX25" fmla="*/ 410563 w 606774"/>
              <a:gd name="connsiteY25" fmla="*/ 70341 h 605874"/>
              <a:gd name="connsiteX26" fmla="*/ 481018 w 606774"/>
              <a:gd name="connsiteY26" fmla="*/ 240136 h 605874"/>
              <a:gd name="connsiteX27" fmla="*/ 439624 w 606774"/>
              <a:gd name="connsiteY27" fmla="*/ 374806 h 605874"/>
              <a:gd name="connsiteX28" fmla="*/ 593439 w 606774"/>
              <a:gd name="connsiteY28" fmla="*/ 528374 h 605874"/>
              <a:gd name="connsiteX29" fmla="*/ 593439 w 606774"/>
              <a:gd name="connsiteY29" fmla="*/ 592608 h 605874"/>
              <a:gd name="connsiteX30" fmla="*/ 561319 w 606774"/>
              <a:gd name="connsiteY30" fmla="*/ 605874 h 605874"/>
              <a:gd name="connsiteX31" fmla="*/ 529103 w 606774"/>
              <a:gd name="connsiteY31" fmla="*/ 592608 h 605874"/>
              <a:gd name="connsiteX32" fmla="*/ 375384 w 606774"/>
              <a:gd name="connsiteY32" fmla="*/ 439039 h 605874"/>
              <a:gd name="connsiteX33" fmla="*/ 240497 w 606774"/>
              <a:gd name="connsiteY33" fmla="*/ 480271 h 605874"/>
              <a:gd name="connsiteX34" fmla="*/ 70335 w 606774"/>
              <a:gd name="connsiteY34" fmla="*/ 409929 h 605874"/>
              <a:gd name="connsiteX35" fmla="*/ 70335 w 606774"/>
              <a:gd name="connsiteY35" fmla="*/ 70341 h 605874"/>
              <a:gd name="connsiteX36" fmla="*/ 240497 w 606774"/>
              <a:gd name="connsiteY36" fmla="*/ 0 h 60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6774" h="605874">
                <a:moveTo>
                  <a:pt x="314908" y="144967"/>
                </a:moveTo>
                <a:cubicBezTo>
                  <a:pt x="321325" y="145122"/>
                  <a:pt x="327683" y="147723"/>
                  <a:pt x="332463" y="152733"/>
                </a:cubicBezTo>
                <a:cubicBezTo>
                  <a:pt x="357319" y="178883"/>
                  <a:pt x="371086" y="212954"/>
                  <a:pt x="371086" y="248648"/>
                </a:cubicBezTo>
                <a:cubicBezTo>
                  <a:pt x="371086" y="262486"/>
                  <a:pt x="359805" y="273652"/>
                  <a:pt x="345943" y="273652"/>
                </a:cubicBezTo>
                <a:cubicBezTo>
                  <a:pt x="332080" y="273652"/>
                  <a:pt x="320895" y="262486"/>
                  <a:pt x="320895" y="248648"/>
                </a:cubicBezTo>
                <a:cubicBezTo>
                  <a:pt x="320895" y="225838"/>
                  <a:pt x="312100" y="204078"/>
                  <a:pt x="296038" y="187281"/>
                </a:cubicBezTo>
                <a:cubicBezTo>
                  <a:pt x="286478" y="177260"/>
                  <a:pt x="286956" y="161418"/>
                  <a:pt x="296994" y="151874"/>
                </a:cubicBezTo>
                <a:cubicBezTo>
                  <a:pt x="302013" y="147102"/>
                  <a:pt x="308491" y="144812"/>
                  <a:pt x="314908" y="144967"/>
                </a:cubicBezTo>
                <a:close/>
                <a:moveTo>
                  <a:pt x="226175" y="107542"/>
                </a:moveTo>
                <a:cubicBezTo>
                  <a:pt x="238416" y="107542"/>
                  <a:pt x="250561" y="108974"/>
                  <a:pt x="262324" y="111934"/>
                </a:cubicBezTo>
                <a:cubicBezTo>
                  <a:pt x="275808" y="115275"/>
                  <a:pt x="283937" y="128926"/>
                  <a:pt x="280590" y="142386"/>
                </a:cubicBezTo>
                <a:cubicBezTo>
                  <a:pt x="277721" y="153746"/>
                  <a:pt x="267488" y="161383"/>
                  <a:pt x="256203" y="161383"/>
                </a:cubicBezTo>
                <a:cubicBezTo>
                  <a:pt x="254195" y="161383"/>
                  <a:pt x="252187" y="161097"/>
                  <a:pt x="250083" y="160620"/>
                </a:cubicBezTo>
                <a:cubicBezTo>
                  <a:pt x="242337" y="158615"/>
                  <a:pt x="234303" y="157660"/>
                  <a:pt x="226175" y="157660"/>
                </a:cubicBezTo>
                <a:cubicBezTo>
                  <a:pt x="212308" y="157660"/>
                  <a:pt x="201023" y="146396"/>
                  <a:pt x="201023" y="132553"/>
                </a:cubicBezTo>
                <a:cubicBezTo>
                  <a:pt x="201023" y="118711"/>
                  <a:pt x="212308" y="107542"/>
                  <a:pt x="226175" y="107542"/>
                </a:cubicBezTo>
                <a:close/>
                <a:moveTo>
                  <a:pt x="240497" y="82367"/>
                </a:moveTo>
                <a:cubicBezTo>
                  <a:pt x="198243" y="82367"/>
                  <a:pt x="158571" y="98784"/>
                  <a:pt x="128649" y="128562"/>
                </a:cubicBezTo>
                <a:cubicBezTo>
                  <a:pt x="67085" y="190123"/>
                  <a:pt x="67085" y="290243"/>
                  <a:pt x="128649" y="351709"/>
                </a:cubicBezTo>
                <a:cubicBezTo>
                  <a:pt x="158571" y="381583"/>
                  <a:pt x="198243" y="397999"/>
                  <a:pt x="240497" y="397999"/>
                </a:cubicBezTo>
                <a:cubicBezTo>
                  <a:pt x="282655" y="397999"/>
                  <a:pt x="322328" y="381583"/>
                  <a:pt x="352249" y="351709"/>
                </a:cubicBezTo>
                <a:cubicBezTo>
                  <a:pt x="382075" y="321930"/>
                  <a:pt x="398518" y="282321"/>
                  <a:pt x="398518" y="240136"/>
                </a:cubicBezTo>
                <a:cubicBezTo>
                  <a:pt x="398518" y="198045"/>
                  <a:pt x="382075" y="158341"/>
                  <a:pt x="352249" y="128562"/>
                </a:cubicBezTo>
                <a:cubicBezTo>
                  <a:pt x="322328" y="98784"/>
                  <a:pt x="282655" y="82367"/>
                  <a:pt x="240497" y="82367"/>
                </a:cubicBezTo>
                <a:close/>
                <a:moveTo>
                  <a:pt x="240497" y="0"/>
                </a:moveTo>
                <a:cubicBezTo>
                  <a:pt x="304738" y="0"/>
                  <a:pt x="365155" y="25006"/>
                  <a:pt x="410563" y="70341"/>
                </a:cubicBezTo>
                <a:cubicBezTo>
                  <a:pt x="455971" y="115678"/>
                  <a:pt x="481018" y="175998"/>
                  <a:pt x="481018" y="240136"/>
                </a:cubicBezTo>
                <a:cubicBezTo>
                  <a:pt x="481018" y="288907"/>
                  <a:pt x="466487" y="335388"/>
                  <a:pt x="439624" y="374806"/>
                </a:cubicBezTo>
                <a:lnTo>
                  <a:pt x="593439" y="528374"/>
                </a:lnTo>
                <a:cubicBezTo>
                  <a:pt x="611220" y="546127"/>
                  <a:pt x="611220" y="574855"/>
                  <a:pt x="593439" y="592608"/>
                </a:cubicBezTo>
                <a:cubicBezTo>
                  <a:pt x="584549" y="601484"/>
                  <a:pt x="572886" y="605874"/>
                  <a:pt x="561319" y="605874"/>
                </a:cubicBezTo>
                <a:cubicBezTo>
                  <a:pt x="549656" y="605874"/>
                  <a:pt x="537993" y="601484"/>
                  <a:pt x="529103" y="592608"/>
                </a:cubicBezTo>
                <a:lnTo>
                  <a:pt x="375384" y="439039"/>
                </a:lnTo>
                <a:cubicBezTo>
                  <a:pt x="335807" y="465859"/>
                  <a:pt x="289251" y="480271"/>
                  <a:pt x="240497" y="480271"/>
                </a:cubicBezTo>
                <a:cubicBezTo>
                  <a:pt x="176256" y="480271"/>
                  <a:pt x="115839" y="455360"/>
                  <a:pt x="70335" y="409929"/>
                </a:cubicBezTo>
                <a:cubicBezTo>
                  <a:pt x="-23445" y="316299"/>
                  <a:pt x="-23445" y="163972"/>
                  <a:pt x="70335" y="70341"/>
                </a:cubicBezTo>
                <a:cubicBezTo>
                  <a:pt x="115839" y="25006"/>
                  <a:pt x="176256" y="0"/>
                  <a:pt x="240497" y="0"/>
                </a:cubicBezTo>
                <a:close/>
              </a:path>
            </a:pathLst>
          </a:custGeom>
          <a:solidFill>
            <a:schemeClr val="bg1"/>
          </a:solidFill>
          <a:ln>
            <a:noFill/>
          </a:ln>
        </p:spPr>
      </p:sp>
      <p:sp>
        <p:nvSpPr>
          <p:cNvPr id="18" name="椭圆 17"/>
          <p:cNvSpPr/>
          <p:nvPr/>
        </p:nvSpPr>
        <p:spPr>
          <a:xfrm>
            <a:off x="9047168" y="1408909"/>
            <a:ext cx="961626" cy="961626"/>
          </a:xfrm>
          <a:prstGeom prst="ellipse">
            <a:avLst/>
          </a:prstGeom>
          <a:solidFill>
            <a:srgbClr val="1F4D89"/>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3"/>
          <p:cNvSpPr txBox="1">
            <a:spLocks noChangeArrowheads="1"/>
          </p:cNvSpPr>
          <p:nvPr/>
        </p:nvSpPr>
        <p:spPr bwMode="auto">
          <a:xfrm>
            <a:off x="8507404" y="3035242"/>
            <a:ext cx="2090670" cy="787523"/>
          </a:xfrm>
          <a:prstGeom prst="rect">
            <a:avLst/>
          </a:prstGeom>
        </p:spPr>
        <p:txBody>
          <a:bodyPr wrap="square">
            <a:spAutoFit/>
          </a:bodyPr>
          <a:lstStyle>
            <a:defPPr>
              <a:defRPr lang="zh-CN"/>
            </a:defPPr>
            <a:lvl1pPr algn="ctr">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defRPr/>
            </a:pP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编排格式（严格按照模板）</a:t>
            </a:r>
            <a:endPar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endParaRPr>
          </a:p>
        </p:txBody>
      </p:sp>
      <p:sp>
        <p:nvSpPr>
          <p:cNvPr id="20" name="TextBox 51"/>
          <p:cNvSpPr txBox="1"/>
          <p:nvPr/>
        </p:nvSpPr>
        <p:spPr>
          <a:xfrm>
            <a:off x="8953825" y="2696000"/>
            <a:ext cx="1205177" cy="304250"/>
          </a:xfrm>
          <a:prstGeom prst="rect">
            <a:avLst/>
          </a:prstGeom>
          <a:noFill/>
        </p:spPr>
        <p:txBody>
          <a:bodyPr wrap="square" lIns="0" tIns="0" rIns="0" bIns="0" rtlCol="0">
            <a:spAutoFit/>
          </a:bodyPr>
          <a:lstStyle/>
          <a:p>
            <a:pPr algn="ctr">
              <a:lnSpc>
                <a:spcPct val="120000"/>
              </a:lnSpc>
            </a:pPr>
            <a:r>
              <a:rPr lang="en-US" altLang="zh-CN" b="1" dirty="0">
                <a:solidFill>
                  <a:srgbClr val="1F4D89"/>
                </a:solidFill>
                <a:latin typeface="微软雅黑" panose="020B0503020204020204" pitchFamily="34" charset="-122"/>
                <a:ea typeface="微软雅黑" panose="020B0503020204020204" pitchFamily="34" charset="-122"/>
                <a:sym typeface="Arial" panose="020B0604020202020204" pitchFamily="34" charset="0"/>
              </a:rPr>
              <a:t>03</a:t>
            </a:r>
            <a:endParaRPr lang="en-US" b="1" dirty="0">
              <a:solidFill>
                <a:srgbClr val="1F4D8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 name="three-book-stacks_21559"/>
          <p:cNvSpPr>
            <a:spLocks noChangeAspect="1"/>
          </p:cNvSpPr>
          <p:nvPr/>
        </p:nvSpPr>
        <p:spPr bwMode="auto">
          <a:xfrm>
            <a:off x="9259072" y="1629804"/>
            <a:ext cx="559268" cy="505070"/>
          </a:xfrm>
          <a:custGeom>
            <a:avLst/>
            <a:gdLst>
              <a:gd name="T0" fmla="*/ 0 w 783"/>
              <a:gd name="T1" fmla="*/ 251 h 708"/>
              <a:gd name="T2" fmla="*/ 0 w 783"/>
              <a:gd name="T3" fmla="*/ 327 h 708"/>
              <a:gd name="T4" fmla="*/ 0 w 783"/>
              <a:gd name="T5" fmla="*/ 372 h 708"/>
              <a:gd name="T6" fmla="*/ 0 w 783"/>
              <a:gd name="T7" fmla="*/ 449 h 708"/>
              <a:gd name="T8" fmla="*/ 0 w 783"/>
              <a:gd name="T9" fmla="*/ 494 h 708"/>
              <a:gd name="T10" fmla="*/ 0 w 783"/>
              <a:gd name="T11" fmla="*/ 570 h 708"/>
              <a:gd name="T12" fmla="*/ 783 w 783"/>
              <a:gd name="T13" fmla="*/ 458 h 708"/>
              <a:gd name="T14" fmla="*/ 783 w 783"/>
              <a:gd name="T15" fmla="*/ 381 h 708"/>
              <a:gd name="T16" fmla="*/ 783 w 783"/>
              <a:gd name="T17" fmla="*/ 319 h 708"/>
              <a:gd name="T18" fmla="*/ 783 w 783"/>
              <a:gd name="T19" fmla="*/ 242 h 708"/>
              <a:gd name="T20" fmla="*/ 771 w 783"/>
              <a:gd name="T21" fmla="*/ 193 h 708"/>
              <a:gd name="T22" fmla="*/ 38 w 783"/>
              <a:gd name="T23" fmla="*/ 254 h 708"/>
              <a:gd name="T24" fmla="*/ 19 w 783"/>
              <a:gd name="T25" fmla="*/ 327 h 708"/>
              <a:gd name="T26" fmla="*/ 19 w 783"/>
              <a:gd name="T27" fmla="*/ 270 h 708"/>
              <a:gd name="T28" fmla="*/ 30 w 783"/>
              <a:gd name="T29" fmla="*/ 316 h 708"/>
              <a:gd name="T30" fmla="*/ 19 w 783"/>
              <a:gd name="T31" fmla="*/ 327 h 708"/>
              <a:gd name="T32" fmla="*/ 42 w 783"/>
              <a:gd name="T33" fmla="*/ 359 h 708"/>
              <a:gd name="T34" fmla="*/ 19 w 783"/>
              <a:gd name="T35" fmla="*/ 437 h 708"/>
              <a:gd name="T36" fmla="*/ 30 w 783"/>
              <a:gd name="T37" fmla="*/ 400 h 708"/>
              <a:gd name="T38" fmla="*/ 30 w 783"/>
              <a:gd name="T39" fmla="*/ 459 h 708"/>
              <a:gd name="T40" fmla="*/ 38 w 783"/>
              <a:gd name="T41" fmla="*/ 497 h 708"/>
              <a:gd name="T42" fmla="*/ 19 w 783"/>
              <a:gd name="T43" fmla="*/ 570 h 708"/>
              <a:gd name="T44" fmla="*/ 19 w 783"/>
              <a:gd name="T45" fmla="*/ 513 h 708"/>
              <a:gd name="T46" fmla="*/ 30 w 783"/>
              <a:gd name="T47" fmla="*/ 559 h 708"/>
              <a:gd name="T48" fmla="*/ 19 w 783"/>
              <a:gd name="T49" fmla="*/ 570 h 708"/>
              <a:gd name="T50" fmla="*/ 42 w 783"/>
              <a:gd name="T51" fmla="*/ 544 h 708"/>
              <a:gd name="T52" fmla="*/ 74 w 783"/>
              <a:gd name="T53" fmla="*/ 532 h 708"/>
              <a:gd name="T54" fmla="*/ 758 w 783"/>
              <a:gd name="T55" fmla="*/ 391 h 708"/>
              <a:gd name="T56" fmla="*/ 758 w 783"/>
              <a:gd name="T57" fmla="*/ 448 h 708"/>
              <a:gd name="T58" fmla="*/ 734 w 783"/>
              <a:gd name="T59" fmla="*/ 347 h 708"/>
              <a:gd name="T60" fmla="*/ 656 w 783"/>
              <a:gd name="T61" fmla="*/ 393 h 708"/>
              <a:gd name="T62" fmla="*/ 127 w 783"/>
              <a:gd name="T63" fmla="*/ 493 h 708"/>
              <a:gd name="T64" fmla="*/ 48 w 783"/>
              <a:gd name="T65" fmla="*/ 466 h 708"/>
              <a:gd name="T66" fmla="*/ 42 w 783"/>
              <a:gd name="T67" fmla="*/ 423 h 708"/>
              <a:gd name="T68" fmla="*/ 75 w 783"/>
              <a:gd name="T69" fmla="*/ 411 h 708"/>
              <a:gd name="T70" fmla="*/ 145 w 783"/>
              <a:gd name="T71" fmla="*/ 435 h 708"/>
              <a:gd name="T72" fmla="*/ 583 w 783"/>
              <a:gd name="T73" fmla="*/ 372 h 708"/>
              <a:gd name="T74" fmla="*/ 665 w 783"/>
              <a:gd name="T75" fmla="*/ 324 h 708"/>
              <a:gd name="T76" fmla="*/ 758 w 783"/>
              <a:gd name="T77" fmla="*/ 269 h 708"/>
              <a:gd name="T78" fmla="*/ 758 w 783"/>
              <a:gd name="T79" fmla="*/ 326 h 708"/>
              <a:gd name="T80" fmla="*/ 726 w 783"/>
              <a:gd name="T81" fmla="*/ 223 h 708"/>
              <a:gd name="T82" fmla="*/ 723 w 783"/>
              <a:gd name="T83" fmla="*/ 232 h 708"/>
              <a:gd name="T84" fmla="*/ 602 w 783"/>
              <a:gd name="T85" fmla="*/ 302 h 708"/>
              <a:gd name="T86" fmla="*/ 522 w 783"/>
              <a:gd name="T87" fmla="*/ 349 h 708"/>
              <a:gd name="T88" fmla="*/ 207 w 783"/>
              <a:gd name="T89" fmla="*/ 399 h 708"/>
              <a:gd name="T90" fmla="*/ 135 w 783"/>
              <a:gd name="T91" fmla="*/ 374 h 708"/>
              <a:gd name="T92" fmla="*/ 54 w 783"/>
              <a:gd name="T93" fmla="*/ 346 h 708"/>
              <a:gd name="T94" fmla="*/ 42 w 783"/>
              <a:gd name="T95" fmla="*/ 309 h 708"/>
              <a:gd name="T96" fmla="*/ 67 w 783"/>
              <a:gd name="T97" fmla="*/ 287 h 708"/>
              <a:gd name="T98" fmla="*/ 129 w 783"/>
              <a:gd name="T99" fmla="*/ 308 h 708"/>
              <a:gd name="T100" fmla="*/ 249 w 783"/>
              <a:gd name="T101" fmla="*/ 349 h 708"/>
              <a:gd name="T102" fmla="*/ 322 w 783"/>
              <a:gd name="T103" fmla="*/ 374 h 708"/>
              <a:gd name="T104" fmla="*/ 463 w 783"/>
              <a:gd name="T105" fmla="*/ 320 h 708"/>
              <a:gd name="T106" fmla="*/ 534 w 783"/>
              <a:gd name="T107" fmla="*/ 279 h 708"/>
              <a:gd name="T108" fmla="*/ 660 w 783"/>
              <a:gd name="T109" fmla="*/ 205 h 708"/>
              <a:gd name="T110" fmla="*/ 716 w 783"/>
              <a:gd name="T111" fmla="*/ 172 h 708"/>
              <a:gd name="T112" fmla="*/ 758 w 783"/>
              <a:gd name="T113" fmla="*/ 195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708">
                <a:moveTo>
                  <a:pt x="783" y="138"/>
                </a:moveTo>
                <a:lnTo>
                  <a:pt x="783" y="121"/>
                </a:lnTo>
                <a:lnTo>
                  <a:pt x="431" y="0"/>
                </a:lnTo>
                <a:lnTo>
                  <a:pt x="0" y="251"/>
                </a:lnTo>
                <a:lnTo>
                  <a:pt x="0" y="255"/>
                </a:lnTo>
                <a:lnTo>
                  <a:pt x="0" y="264"/>
                </a:lnTo>
                <a:lnTo>
                  <a:pt x="0" y="268"/>
                </a:lnTo>
                <a:lnTo>
                  <a:pt x="0" y="327"/>
                </a:lnTo>
                <a:lnTo>
                  <a:pt x="0" y="340"/>
                </a:lnTo>
                <a:lnTo>
                  <a:pt x="0" y="344"/>
                </a:lnTo>
                <a:lnTo>
                  <a:pt x="30" y="355"/>
                </a:lnTo>
                <a:lnTo>
                  <a:pt x="0" y="372"/>
                </a:lnTo>
                <a:lnTo>
                  <a:pt x="0" y="376"/>
                </a:lnTo>
                <a:lnTo>
                  <a:pt x="0" y="385"/>
                </a:lnTo>
                <a:lnTo>
                  <a:pt x="0" y="389"/>
                </a:lnTo>
                <a:lnTo>
                  <a:pt x="0" y="449"/>
                </a:lnTo>
                <a:lnTo>
                  <a:pt x="0" y="462"/>
                </a:lnTo>
                <a:lnTo>
                  <a:pt x="0" y="466"/>
                </a:lnTo>
                <a:lnTo>
                  <a:pt x="30" y="476"/>
                </a:lnTo>
                <a:lnTo>
                  <a:pt x="0" y="494"/>
                </a:lnTo>
                <a:lnTo>
                  <a:pt x="0" y="498"/>
                </a:lnTo>
                <a:lnTo>
                  <a:pt x="0" y="507"/>
                </a:lnTo>
                <a:lnTo>
                  <a:pt x="0" y="511"/>
                </a:lnTo>
                <a:lnTo>
                  <a:pt x="0" y="570"/>
                </a:lnTo>
                <a:lnTo>
                  <a:pt x="0" y="583"/>
                </a:lnTo>
                <a:lnTo>
                  <a:pt x="0" y="588"/>
                </a:lnTo>
                <a:lnTo>
                  <a:pt x="351" y="708"/>
                </a:lnTo>
                <a:lnTo>
                  <a:pt x="783" y="458"/>
                </a:lnTo>
                <a:lnTo>
                  <a:pt x="783" y="441"/>
                </a:lnTo>
                <a:lnTo>
                  <a:pt x="771" y="436"/>
                </a:lnTo>
                <a:lnTo>
                  <a:pt x="771" y="388"/>
                </a:lnTo>
                <a:lnTo>
                  <a:pt x="783" y="381"/>
                </a:lnTo>
                <a:lnTo>
                  <a:pt x="783" y="364"/>
                </a:lnTo>
                <a:lnTo>
                  <a:pt x="753" y="354"/>
                </a:lnTo>
                <a:lnTo>
                  <a:pt x="783" y="336"/>
                </a:lnTo>
                <a:lnTo>
                  <a:pt x="783" y="319"/>
                </a:lnTo>
                <a:lnTo>
                  <a:pt x="771" y="315"/>
                </a:lnTo>
                <a:lnTo>
                  <a:pt x="771" y="267"/>
                </a:lnTo>
                <a:lnTo>
                  <a:pt x="783" y="260"/>
                </a:lnTo>
                <a:lnTo>
                  <a:pt x="783" y="242"/>
                </a:lnTo>
                <a:lnTo>
                  <a:pt x="753" y="232"/>
                </a:lnTo>
                <a:lnTo>
                  <a:pt x="783" y="215"/>
                </a:lnTo>
                <a:lnTo>
                  <a:pt x="783" y="198"/>
                </a:lnTo>
                <a:lnTo>
                  <a:pt x="771" y="193"/>
                </a:lnTo>
                <a:lnTo>
                  <a:pt x="771" y="145"/>
                </a:lnTo>
                <a:lnTo>
                  <a:pt x="783" y="138"/>
                </a:lnTo>
                <a:close/>
                <a:moveTo>
                  <a:pt x="448" y="16"/>
                </a:moveTo>
                <a:lnTo>
                  <a:pt x="38" y="254"/>
                </a:lnTo>
                <a:lnTo>
                  <a:pt x="22" y="248"/>
                </a:lnTo>
                <a:lnTo>
                  <a:pt x="432" y="10"/>
                </a:lnTo>
                <a:lnTo>
                  <a:pt x="448" y="16"/>
                </a:lnTo>
                <a:close/>
                <a:moveTo>
                  <a:pt x="19" y="327"/>
                </a:moveTo>
                <a:lnTo>
                  <a:pt x="19" y="323"/>
                </a:lnTo>
                <a:lnTo>
                  <a:pt x="19" y="316"/>
                </a:lnTo>
                <a:lnTo>
                  <a:pt x="19" y="274"/>
                </a:lnTo>
                <a:lnTo>
                  <a:pt x="19" y="270"/>
                </a:lnTo>
                <a:lnTo>
                  <a:pt x="30" y="274"/>
                </a:lnTo>
                <a:lnTo>
                  <a:pt x="30" y="278"/>
                </a:lnTo>
                <a:lnTo>
                  <a:pt x="30" y="309"/>
                </a:lnTo>
                <a:lnTo>
                  <a:pt x="30" y="316"/>
                </a:lnTo>
                <a:lnTo>
                  <a:pt x="30" y="331"/>
                </a:lnTo>
                <a:lnTo>
                  <a:pt x="30" y="337"/>
                </a:lnTo>
                <a:lnTo>
                  <a:pt x="19" y="334"/>
                </a:lnTo>
                <a:lnTo>
                  <a:pt x="19" y="327"/>
                </a:lnTo>
                <a:close/>
                <a:moveTo>
                  <a:pt x="57" y="364"/>
                </a:moveTo>
                <a:lnTo>
                  <a:pt x="38" y="375"/>
                </a:lnTo>
                <a:lnTo>
                  <a:pt x="22" y="370"/>
                </a:lnTo>
                <a:lnTo>
                  <a:pt x="42" y="359"/>
                </a:lnTo>
                <a:lnTo>
                  <a:pt x="57" y="364"/>
                </a:lnTo>
                <a:close/>
                <a:moveTo>
                  <a:pt x="19" y="449"/>
                </a:moveTo>
                <a:lnTo>
                  <a:pt x="19" y="444"/>
                </a:lnTo>
                <a:lnTo>
                  <a:pt x="19" y="437"/>
                </a:lnTo>
                <a:lnTo>
                  <a:pt x="19" y="396"/>
                </a:lnTo>
                <a:lnTo>
                  <a:pt x="19" y="392"/>
                </a:lnTo>
                <a:lnTo>
                  <a:pt x="30" y="395"/>
                </a:lnTo>
                <a:lnTo>
                  <a:pt x="30" y="400"/>
                </a:lnTo>
                <a:lnTo>
                  <a:pt x="30" y="431"/>
                </a:lnTo>
                <a:lnTo>
                  <a:pt x="30" y="438"/>
                </a:lnTo>
                <a:lnTo>
                  <a:pt x="30" y="452"/>
                </a:lnTo>
                <a:lnTo>
                  <a:pt x="30" y="459"/>
                </a:lnTo>
                <a:lnTo>
                  <a:pt x="19" y="455"/>
                </a:lnTo>
                <a:lnTo>
                  <a:pt x="19" y="449"/>
                </a:lnTo>
                <a:close/>
                <a:moveTo>
                  <a:pt x="57" y="486"/>
                </a:moveTo>
                <a:lnTo>
                  <a:pt x="38" y="497"/>
                </a:lnTo>
                <a:lnTo>
                  <a:pt x="22" y="491"/>
                </a:lnTo>
                <a:lnTo>
                  <a:pt x="42" y="480"/>
                </a:lnTo>
                <a:lnTo>
                  <a:pt x="57" y="486"/>
                </a:lnTo>
                <a:close/>
                <a:moveTo>
                  <a:pt x="19" y="570"/>
                </a:moveTo>
                <a:lnTo>
                  <a:pt x="19" y="566"/>
                </a:lnTo>
                <a:lnTo>
                  <a:pt x="19" y="559"/>
                </a:lnTo>
                <a:lnTo>
                  <a:pt x="19" y="517"/>
                </a:lnTo>
                <a:lnTo>
                  <a:pt x="19" y="513"/>
                </a:lnTo>
                <a:lnTo>
                  <a:pt x="30" y="517"/>
                </a:lnTo>
                <a:lnTo>
                  <a:pt x="30" y="521"/>
                </a:lnTo>
                <a:lnTo>
                  <a:pt x="30" y="552"/>
                </a:lnTo>
                <a:lnTo>
                  <a:pt x="30" y="559"/>
                </a:lnTo>
                <a:lnTo>
                  <a:pt x="30" y="574"/>
                </a:lnTo>
                <a:lnTo>
                  <a:pt x="30" y="581"/>
                </a:lnTo>
                <a:lnTo>
                  <a:pt x="19" y="577"/>
                </a:lnTo>
                <a:lnTo>
                  <a:pt x="19" y="570"/>
                </a:lnTo>
                <a:close/>
                <a:moveTo>
                  <a:pt x="42" y="585"/>
                </a:moveTo>
                <a:lnTo>
                  <a:pt x="42" y="578"/>
                </a:lnTo>
                <a:lnTo>
                  <a:pt x="42" y="552"/>
                </a:lnTo>
                <a:lnTo>
                  <a:pt x="42" y="544"/>
                </a:lnTo>
                <a:lnTo>
                  <a:pt x="42" y="525"/>
                </a:lnTo>
                <a:lnTo>
                  <a:pt x="42" y="521"/>
                </a:lnTo>
                <a:lnTo>
                  <a:pt x="67" y="529"/>
                </a:lnTo>
                <a:lnTo>
                  <a:pt x="74" y="532"/>
                </a:lnTo>
                <a:lnTo>
                  <a:pt x="351" y="627"/>
                </a:lnTo>
                <a:lnTo>
                  <a:pt x="709" y="419"/>
                </a:lnTo>
                <a:lnTo>
                  <a:pt x="716" y="415"/>
                </a:lnTo>
                <a:lnTo>
                  <a:pt x="758" y="391"/>
                </a:lnTo>
                <a:lnTo>
                  <a:pt x="758" y="395"/>
                </a:lnTo>
                <a:lnTo>
                  <a:pt x="758" y="431"/>
                </a:lnTo>
                <a:lnTo>
                  <a:pt x="758" y="438"/>
                </a:lnTo>
                <a:lnTo>
                  <a:pt x="758" y="448"/>
                </a:lnTo>
                <a:lnTo>
                  <a:pt x="758" y="455"/>
                </a:lnTo>
                <a:lnTo>
                  <a:pt x="351" y="691"/>
                </a:lnTo>
                <a:lnTo>
                  <a:pt x="42" y="585"/>
                </a:lnTo>
                <a:close/>
                <a:moveTo>
                  <a:pt x="734" y="347"/>
                </a:moveTo>
                <a:lnTo>
                  <a:pt x="734" y="347"/>
                </a:lnTo>
                <a:lnTo>
                  <a:pt x="729" y="350"/>
                </a:lnTo>
                <a:lnTo>
                  <a:pt x="723" y="354"/>
                </a:lnTo>
                <a:lnTo>
                  <a:pt x="656" y="393"/>
                </a:lnTo>
                <a:lnTo>
                  <a:pt x="649" y="397"/>
                </a:lnTo>
                <a:lnTo>
                  <a:pt x="351" y="570"/>
                </a:lnTo>
                <a:lnTo>
                  <a:pt x="135" y="495"/>
                </a:lnTo>
                <a:lnTo>
                  <a:pt x="127" y="493"/>
                </a:lnTo>
                <a:lnTo>
                  <a:pt x="76" y="475"/>
                </a:lnTo>
                <a:lnTo>
                  <a:pt x="60" y="469"/>
                </a:lnTo>
                <a:lnTo>
                  <a:pt x="54" y="467"/>
                </a:lnTo>
                <a:lnTo>
                  <a:pt x="48" y="466"/>
                </a:lnTo>
                <a:lnTo>
                  <a:pt x="42" y="463"/>
                </a:lnTo>
                <a:lnTo>
                  <a:pt x="42" y="457"/>
                </a:lnTo>
                <a:lnTo>
                  <a:pt x="42" y="430"/>
                </a:lnTo>
                <a:lnTo>
                  <a:pt x="42" y="423"/>
                </a:lnTo>
                <a:lnTo>
                  <a:pt x="42" y="404"/>
                </a:lnTo>
                <a:lnTo>
                  <a:pt x="42" y="400"/>
                </a:lnTo>
                <a:lnTo>
                  <a:pt x="67" y="408"/>
                </a:lnTo>
                <a:lnTo>
                  <a:pt x="75" y="411"/>
                </a:lnTo>
                <a:lnTo>
                  <a:pt x="117" y="425"/>
                </a:lnTo>
                <a:lnTo>
                  <a:pt x="123" y="427"/>
                </a:lnTo>
                <a:lnTo>
                  <a:pt x="129" y="429"/>
                </a:lnTo>
                <a:lnTo>
                  <a:pt x="145" y="435"/>
                </a:lnTo>
                <a:lnTo>
                  <a:pt x="194" y="452"/>
                </a:lnTo>
                <a:lnTo>
                  <a:pt x="202" y="454"/>
                </a:lnTo>
                <a:lnTo>
                  <a:pt x="352" y="506"/>
                </a:lnTo>
                <a:lnTo>
                  <a:pt x="583" y="372"/>
                </a:lnTo>
                <a:lnTo>
                  <a:pt x="589" y="367"/>
                </a:lnTo>
                <a:lnTo>
                  <a:pt x="654" y="330"/>
                </a:lnTo>
                <a:lnTo>
                  <a:pt x="660" y="327"/>
                </a:lnTo>
                <a:lnTo>
                  <a:pt x="665" y="324"/>
                </a:lnTo>
                <a:lnTo>
                  <a:pt x="665" y="324"/>
                </a:lnTo>
                <a:lnTo>
                  <a:pt x="709" y="298"/>
                </a:lnTo>
                <a:lnTo>
                  <a:pt x="716" y="294"/>
                </a:lnTo>
                <a:lnTo>
                  <a:pt x="758" y="269"/>
                </a:lnTo>
                <a:lnTo>
                  <a:pt x="758" y="274"/>
                </a:lnTo>
                <a:lnTo>
                  <a:pt x="758" y="310"/>
                </a:lnTo>
                <a:lnTo>
                  <a:pt x="758" y="317"/>
                </a:lnTo>
                <a:lnTo>
                  <a:pt x="758" y="326"/>
                </a:lnTo>
                <a:lnTo>
                  <a:pt x="758" y="333"/>
                </a:lnTo>
                <a:lnTo>
                  <a:pt x="734" y="347"/>
                </a:lnTo>
                <a:close/>
                <a:moveTo>
                  <a:pt x="734" y="226"/>
                </a:moveTo>
                <a:lnTo>
                  <a:pt x="726" y="223"/>
                </a:lnTo>
                <a:lnTo>
                  <a:pt x="726" y="223"/>
                </a:lnTo>
                <a:lnTo>
                  <a:pt x="734" y="226"/>
                </a:lnTo>
                <a:lnTo>
                  <a:pt x="729" y="229"/>
                </a:lnTo>
                <a:lnTo>
                  <a:pt x="723" y="232"/>
                </a:lnTo>
                <a:lnTo>
                  <a:pt x="656" y="271"/>
                </a:lnTo>
                <a:lnTo>
                  <a:pt x="649" y="275"/>
                </a:lnTo>
                <a:lnTo>
                  <a:pt x="603" y="302"/>
                </a:lnTo>
                <a:lnTo>
                  <a:pt x="602" y="302"/>
                </a:lnTo>
                <a:lnTo>
                  <a:pt x="597" y="305"/>
                </a:lnTo>
                <a:lnTo>
                  <a:pt x="592" y="308"/>
                </a:lnTo>
                <a:lnTo>
                  <a:pt x="529" y="345"/>
                </a:lnTo>
                <a:lnTo>
                  <a:pt x="522" y="349"/>
                </a:lnTo>
                <a:lnTo>
                  <a:pt x="351" y="448"/>
                </a:lnTo>
                <a:lnTo>
                  <a:pt x="263" y="418"/>
                </a:lnTo>
                <a:lnTo>
                  <a:pt x="255" y="415"/>
                </a:lnTo>
                <a:lnTo>
                  <a:pt x="207" y="399"/>
                </a:lnTo>
                <a:lnTo>
                  <a:pt x="192" y="393"/>
                </a:lnTo>
                <a:lnTo>
                  <a:pt x="186" y="391"/>
                </a:lnTo>
                <a:lnTo>
                  <a:pt x="180" y="389"/>
                </a:lnTo>
                <a:lnTo>
                  <a:pt x="135" y="374"/>
                </a:lnTo>
                <a:lnTo>
                  <a:pt x="127" y="371"/>
                </a:lnTo>
                <a:lnTo>
                  <a:pt x="76" y="353"/>
                </a:lnTo>
                <a:lnTo>
                  <a:pt x="60" y="348"/>
                </a:lnTo>
                <a:lnTo>
                  <a:pt x="54" y="346"/>
                </a:lnTo>
                <a:lnTo>
                  <a:pt x="48" y="344"/>
                </a:lnTo>
                <a:lnTo>
                  <a:pt x="42" y="342"/>
                </a:lnTo>
                <a:lnTo>
                  <a:pt x="42" y="335"/>
                </a:lnTo>
                <a:lnTo>
                  <a:pt x="42" y="309"/>
                </a:lnTo>
                <a:lnTo>
                  <a:pt x="42" y="302"/>
                </a:lnTo>
                <a:lnTo>
                  <a:pt x="42" y="283"/>
                </a:lnTo>
                <a:lnTo>
                  <a:pt x="42" y="278"/>
                </a:lnTo>
                <a:lnTo>
                  <a:pt x="67" y="287"/>
                </a:lnTo>
                <a:lnTo>
                  <a:pt x="74" y="289"/>
                </a:lnTo>
                <a:lnTo>
                  <a:pt x="117" y="304"/>
                </a:lnTo>
                <a:lnTo>
                  <a:pt x="123" y="306"/>
                </a:lnTo>
                <a:lnTo>
                  <a:pt x="129" y="308"/>
                </a:lnTo>
                <a:lnTo>
                  <a:pt x="145" y="313"/>
                </a:lnTo>
                <a:lnTo>
                  <a:pt x="194" y="330"/>
                </a:lnTo>
                <a:lnTo>
                  <a:pt x="202" y="333"/>
                </a:lnTo>
                <a:lnTo>
                  <a:pt x="249" y="349"/>
                </a:lnTo>
                <a:lnTo>
                  <a:pt x="255" y="351"/>
                </a:lnTo>
                <a:lnTo>
                  <a:pt x="261" y="353"/>
                </a:lnTo>
                <a:lnTo>
                  <a:pt x="276" y="359"/>
                </a:lnTo>
                <a:lnTo>
                  <a:pt x="322" y="374"/>
                </a:lnTo>
                <a:lnTo>
                  <a:pt x="329" y="377"/>
                </a:lnTo>
                <a:lnTo>
                  <a:pt x="351" y="384"/>
                </a:lnTo>
                <a:lnTo>
                  <a:pt x="456" y="324"/>
                </a:lnTo>
                <a:lnTo>
                  <a:pt x="463" y="320"/>
                </a:lnTo>
                <a:lnTo>
                  <a:pt x="523" y="285"/>
                </a:lnTo>
                <a:lnTo>
                  <a:pt x="528" y="282"/>
                </a:lnTo>
                <a:lnTo>
                  <a:pt x="533" y="279"/>
                </a:lnTo>
                <a:lnTo>
                  <a:pt x="534" y="279"/>
                </a:lnTo>
                <a:lnTo>
                  <a:pt x="583" y="250"/>
                </a:lnTo>
                <a:lnTo>
                  <a:pt x="589" y="246"/>
                </a:lnTo>
                <a:lnTo>
                  <a:pt x="654" y="208"/>
                </a:lnTo>
                <a:lnTo>
                  <a:pt x="660" y="205"/>
                </a:lnTo>
                <a:lnTo>
                  <a:pt x="665" y="202"/>
                </a:lnTo>
                <a:lnTo>
                  <a:pt x="665" y="202"/>
                </a:lnTo>
                <a:lnTo>
                  <a:pt x="709" y="177"/>
                </a:lnTo>
                <a:lnTo>
                  <a:pt x="716" y="172"/>
                </a:lnTo>
                <a:lnTo>
                  <a:pt x="758" y="148"/>
                </a:lnTo>
                <a:lnTo>
                  <a:pt x="758" y="152"/>
                </a:lnTo>
                <a:lnTo>
                  <a:pt x="758" y="189"/>
                </a:lnTo>
                <a:lnTo>
                  <a:pt x="758" y="195"/>
                </a:lnTo>
                <a:lnTo>
                  <a:pt x="758" y="205"/>
                </a:lnTo>
                <a:lnTo>
                  <a:pt x="758" y="212"/>
                </a:lnTo>
                <a:lnTo>
                  <a:pt x="734" y="226"/>
                </a:lnTo>
                <a:close/>
              </a:path>
            </a:pathLst>
          </a:custGeom>
          <a:solidFill>
            <a:schemeClr val="bg1"/>
          </a:solidFill>
          <a:ln>
            <a:noFill/>
          </a:ln>
        </p:spPr>
      </p:sp>
      <p:grpSp>
        <p:nvGrpSpPr>
          <p:cNvPr id="26" name="组合 25"/>
          <p:cNvGrpSpPr/>
          <p:nvPr/>
        </p:nvGrpSpPr>
        <p:grpSpPr>
          <a:xfrm>
            <a:off x="439649" y="511740"/>
            <a:ext cx="473527" cy="433092"/>
            <a:chOff x="439649" y="410140"/>
            <a:chExt cx="473527" cy="433092"/>
          </a:xfrm>
        </p:grpSpPr>
        <p:sp>
          <p:nvSpPr>
            <p:cNvPr id="27" name="平行四边形 26"/>
            <p:cNvSpPr/>
            <p:nvPr/>
          </p:nvSpPr>
          <p:spPr>
            <a:xfrm>
              <a:off x="439649" y="442899"/>
              <a:ext cx="414059" cy="400333"/>
            </a:xfrm>
            <a:prstGeom prst="parallelogram">
              <a:avLst>
                <a:gd name="adj" fmla="val 37689"/>
              </a:avLst>
            </a:pr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8" name="平行四边形 27"/>
            <p:cNvSpPr/>
            <p:nvPr/>
          </p:nvSpPr>
          <p:spPr>
            <a:xfrm>
              <a:off x="675294" y="410140"/>
              <a:ext cx="237882" cy="229996"/>
            </a:xfrm>
            <a:prstGeom prst="parallelogram">
              <a:avLst>
                <a:gd name="adj" fmla="val 37689"/>
              </a:avLst>
            </a:prstGeom>
            <a:solidFill>
              <a:srgbClr val="C6C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cs typeface="+mn-ea"/>
                <a:sym typeface="+mn-lt"/>
              </a:endParaRPr>
            </a:p>
          </p:txBody>
        </p:sp>
      </p:grpSp>
      <p:sp>
        <p:nvSpPr>
          <p:cNvPr id="3" name="标题 2"/>
          <p:cNvSpPr>
            <a:spLocks noGrp="1"/>
          </p:cNvSpPr>
          <p:nvPr>
            <p:ph type="title"/>
          </p:nvPr>
        </p:nvSpPr>
        <p:spPr>
          <a:xfrm>
            <a:off x="933054" y="511740"/>
            <a:ext cx="6513973" cy="545043"/>
          </a:xfrm>
        </p:spPr>
        <p:txBody>
          <a:bodyPr/>
          <a:lstStyle/>
          <a:p>
            <a:r>
              <a:rPr lang="zh-CN" altLang="en-US" dirty="0"/>
              <a:t>三、毕业设计（论文）要求与书写规范</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ppt_w</p:attrName>
                                        </p:attrNameLst>
                                      </p:cBhvr>
                                      <p:tavLst>
                                        <p:tav tm="0">
                                          <p:val>
                                            <p:fltVal val="0"/>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animEffect transition="in" filter="fade">
                                      <p:cBhvr>
                                        <p:cTn id="41" dur="500"/>
                                        <p:tgtEl>
                                          <p:spTgt spid="7"/>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animEffect transition="in" filter="fade">
                                      <p:cBhvr>
                                        <p:cTn id="51" dur="500"/>
                                        <p:tgtEl>
                                          <p:spTgt spid="15"/>
                                        </p:tgtEl>
                                      </p:cBhvr>
                                    </p:animEffect>
                                  </p:childTnLst>
                                </p:cTn>
                              </p:par>
                              <p:par>
                                <p:cTn id="52" presetID="53" presetClass="entr" presetSubtype="16"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p:cTn id="54" dur="500" fill="hold"/>
                                        <p:tgtEl>
                                          <p:spTgt spid="17"/>
                                        </p:tgtEl>
                                        <p:attrNameLst>
                                          <p:attrName>ppt_w</p:attrName>
                                        </p:attrNameLst>
                                      </p:cBhvr>
                                      <p:tavLst>
                                        <p:tav tm="0">
                                          <p:val>
                                            <p:fltVal val="0"/>
                                          </p:val>
                                        </p:tav>
                                        <p:tav tm="100000">
                                          <p:val>
                                            <p:strVal val="#ppt_w"/>
                                          </p:val>
                                        </p:tav>
                                      </p:tavLst>
                                    </p:anim>
                                    <p:anim calcmode="lin" valueType="num">
                                      <p:cBhvr>
                                        <p:cTn id="55" dur="500" fill="hold"/>
                                        <p:tgtEl>
                                          <p:spTgt spid="17"/>
                                        </p:tgtEl>
                                        <p:attrNameLst>
                                          <p:attrName>ppt_h</p:attrName>
                                        </p:attrNameLst>
                                      </p:cBhvr>
                                      <p:tavLst>
                                        <p:tav tm="0">
                                          <p:val>
                                            <p:fltVal val="0"/>
                                          </p:val>
                                        </p:tav>
                                        <p:tav tm="100000">
                                          <p:val>
                                            <p:strVal val="#ppt_h"/>
                                          </p:val>
                                        </p:tav>
                                      </p:tavLst>
                                    </p:anim>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p:cTn id="61" dur="500" fill="hold"/>
                                        <p:tgtEl>
                                          <p:spTgt spid="20"/>
                                        </p:tgtEl>
                                        <p:attrNameLst>
                                          <p:attrName>ppt_w</p:attrName>
                                        </p:attrNameLst>
                                      </p:cBhvr>
                                      <p:tavLst>
                                        <p:tav tm="0">
                                          <p:val>
                                            <p:fltVal val="0"/>
                                          </p:val>
                                        </p:tav>
                                        <p:tav tm="100000">
                                          <p:val>
                                            <p:strVal val="#ppt_w"/>
                                          </p:val>
                                        </p:tav>
                                      </p:tavLst>
                                    </p:anim>
                                    <p:anim calcmode="lin" valueType="num">
                                      <p:cBhvr>
                                        <p:cTn id="62" dur="500" fill="hold"/>
                                        <p:tgtEl>
                                          <p:spTgt spid="20"/>
                                        </p:tgtEl>
                                        <p:attrNameLst>
                                          <p:attrName>ppt_h</p:attrName>
                                        </p:attrNameLst>
                                      </p:cBhvr>
                                      <p:tavLst>
                                        <p:tav tm="0">
                                          <p:val>
                                            <p:fltVal val="0"/>
                                          </p:val>
                                        </p:tav>
                                        <p:tav tm="100000">
                                          <p:val>
                                            <p:strVal val="#ppt_h"/>
                                          </p:val>
                                        </p:tav>
                                      </p:tavLst>
                                    </p:anim>
                                    <p:animEffect transition="in" filter="fade">
                                      <p:cBhvr>
                                        <p:cTn id="63" dur="500"/>
                                        <p:tgtEl>
                                          <p:spTgt spid="20"/>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p:cTn id="66" dur="500" fill="hold"/>
                                        <p:tgtEl>
                                          <p:spTgt spid="8"/>
                                        </p:tgtEl>
                                        <p:attrNameLst>
                                          <p:attrName>ppt_w</p:attrName>
                                        </p:attrNameLst>
                                      </p:cBhvr>
                                      <p:tavLst>
                                        <p:tav tm="0">
                                          <p:val>
                                            <p:fltVal val="0"/>
                                          </p:val>
                                        </p:tav>
                                        <p:tav tm="100000">
                                          <p:val>
                                            <p:strVal val="#ppt_w"/>
                                          </p:val>
                                        </p:tav>
                                      </p:tavLst>
                                    </p:anim>
                                    <p:anim calcmode="lin" valueType="num">
                                      <p:cBhvr>
                                        <p:cTn id="67" dur="500" fill="hold"/>
                                        <p:tgtEl>
                                          <p:spTgt spid="8"/>
                                        </p:tgtEl>
                                        <p:attrNameLst>
                                          <p:attrName>ppt_h</p:attrName>
                                        </p:attrNameLst>
                                      </p:cBhvr>
                                      <p:tavLst>
                                        <p:tav tm="0">
                                          <p:val>
                                            <p:fltVal val="0"/>
                                          </p:val>
                                        </p:tav>
                                        <p:tav tm="100000">
                                          <p:val>
                                            <p:strVal val="#ppt_h"/>
                                          </p:val>
                                        </p:tav>
                                      </p:tavLst>
                                    </p:anim>
                                    <p:animEffect transition="in" filter="fade">
                                      <p:cBhvr>
                                        <p:cTn id="68" dur="500"/>
                                        <p:tgtEl>
                                          <p:spTgt spid="8"/>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fltVal val="0"/>
                                          </p:val>
                                        </p:tav>
                                        <p:tav tm="100000">
                                          <p:val>
                                            <p:strVal val="#ppt_w"/>
                                          </p:val>
                                        </p:tav>
                                      </p:tavLst>
                                    </p:anim>
                                    <p:anim calcmode="lin" valueType="num">
                                      <p:cBhvr>
                                        <p:cTn id="72" dur="500" fill="hold"/>
                                        <p:tgtEl>
                                          <p:spTgt spid="18"/>
                                        </p:tgtEl>
                                        <p:attrNameLst>
                                          <p:attrName>ppt_h</p:attrName>
                                        </p:attrNameLst>
                                      </p:cBhvr>
                                      <p:tavLst>
                                        <p:tav tm="0">
                                          <p:val>
                                            <p:fltVal val="0"/>
                                          </p:val>
                                        </p:tav>
                                        <p:tav tm="100000">
                                          <p:val>
                                            <p:strVal val="#ppt_h"/>
                                          </p:val>
                                        </p:tav>
                                      </p:tavLst>
                                    </p:anim>
                                    <p:animEffect transition="in" filter="fade">
                                      <p:cBhvr>
                                        <p:cTn id="73" dur="500"/>
                                        <p:tgtEl>
                                          <p:spTgt spid="18"/>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19"/>
                                        </p:tgtEl>
                                        <p:attrNameLst>
                                          <p:attrName>style.visibility</p:attrName>
                                        </p:attrNameLst>
                                      </p:cBhvr>
                                      <p:to>
                                        <p:strVal val="visible"/>
                                      </p:to>
                                    </p:set>
                                    <p:anim calcmode="lin" valueType="num">
                                      <p:cBhvr>
                                        <p:cTn id="76" dur="500" fill="hold"/>
                                        <p:tgtEl>
                                          <p:spTgt spid="19"/>
                                        </p:tgtEl>
                                        <p:attrNameLst>
                                          <p:attrName>ppt_w</p:attrName>
                                        </p:attrNameLst>
                                      </p:cBhvr>
                                      <p:tavLst>
                                        <p:tav tm="0">
                                          <p:val>
                                            <p:fltVal val="0"/>
                                          </p:val>
                                        </p:tav>
                                        <p:tav tm="100000">
                                          <p:val>
                                            <p:strVal val="#ppt_w"/>
                                          </p:val>
                                        </p:tav>
                                      </p:tavLst>
                                    </p:anim>
                                    <p:anim calcmode="lin" valueType="num">
                                      <p:cBhvr>
                                        <p:cTn id="77" dur="500" fill="hold"/>
                                        <p:tgtEl>
                                          <p:spTgt spid="19"/>
                                        </p:tgtEl>
                                        <p:attrNameLst>
                                          <p:attrName>ppt_h</p:attrName>
                                        </p:attrNameLst>
                                      </p:cBhvr>
                                      <p:tavLst>
                                        <p:tav tm="0">
                                          <p:val>
                                            <p:fltVal val="0"/>
                                          </p:val>
                                        </p:tav>
                                        <p:tav tm="100000">
                                          <p:val>
                                            <p:strVal val="#ppt_h"/>
                                          </p:val>
                                        </p:tav>
                                      </p:tavLst>
                                    </p:anim>
                                    <p:animEffect transition="in" filter="fade">
                                      <p:cBhvr>
                                        <p:cTn id="78" dur="500"/>
                                        <p:tgtEl>
                                          <p:spTgt spid="19"/>
                                        </p:tgtEl>
                                      </p:cBhvr>
                                    </p:animEffect>
                                  </p:childTnLst>
                                </p:cTn>
                              </p:par>
                              <p:par>
                                <p:cTn id="79" presetID="53" presetClass="entr" presetSubtype="16"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p:cTn id="81" dur="500" fill="hold"/>
                                        <p:tgtEl>
                                          <p:spTgt spid="21"/>
                                        </p:tgtEl>
                                        <p:attrNameLst>
                                          <p:attrName>ppt_w</p:attrName>
                                        </p:attrNameLst>
                                      </p:cBhvr>
                                      <p:tavLst>
                                        <p:tav tm="0">
                                          <p:val>
                                            <p:fltVal val="0"/>
                                          </p:val>
                                        </p:tav>
                                        <p:tav tm="100000">
                                          <p:val>
                                            <p:strVal val="#ppt_w"/>
                                          </p:val>
                                        </p:tav>
                                      </p:tavLst>
                                    </p:anim>
                                    <p:anim calcmode="lin" valueType="num">
                                      <p:cBhvr>
                                        <p:cTn id="82" dur="500" fill="hold"/>
                                        <p:tgtEl>
                                          <p:spTgt spid="21"/>
                                        </p:tgtEl>
                                        <p:attrNameLst>
                                          <p:attrName>ppt_h</p:attrName>
                                        </p:attrNameLst>
                                      </p:cBhvr>
                                      <p:tavLst>
                                        <p:tav tm="0">
                                          <p:val>
                                            <p:fltVal val="0"/>
                                          </p:val>
                                        </p:tav>
                                        <p:tav tm="100000">
                                          <p:val>
                                            <p:strVal val="#ppt_h"/>
                                          </p:val>
                                        </p:tav>
                                      </p:tavLst>
                                    </p:anim>
                                    <p:animEffect transition="in" filter="fade">
                                      <p:cBhvr>
                                        <p:cTn id="8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p:bldP spid="13" grpId="0"/>
      <p:bldP spid="14" grpId="0" animBg="1"/>
      <p:bldP spid="15" grpId="0"/>
      <p:bldP spid="16" grpId="0"/>
      <p:bldP spid="18" grpId="0" animBg="1"/>
      <p:bldP spid="19"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7"/>
          <p:cNvSpPr/>
          <p:nvPr/>
        </p:nvSpPr>
        <p:spPr>
          <a:xfrm>
            <a:off x="4754351" y="1886885"/>
            <a:ext cx="2692676" cy="3499654"/>
          </a:xfrm>
          <a:prstGeom prst="roundRect">
            <a:avLst>
              <a:gd name="adj" fmla="val 7373"/>
            </a:avLst>
          </a:prstGeom>
          <a:solidFill>
            <a:schemeClr val="bg1">
              <a:lumMod val="95000"/>
            </a:schemeClr>
          </a:solidFill>
          <a:ln w="285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7"/>
          <p:cNvSpPr/>
          <p:nvPr/>
        </p:nvSpPr>
        <p:spPr>
          <a:xfrm>
            <a:off x="8206401" y="1882339"/>
            <a:ext cx="2692676" cy="3499654"/>
          </a:xfrm>
          <a:prstGeom prst="roundRect">
            <a:avLst>
              <a:gd name="adj" fmla="val 7373"/>
            </a:avLst>
          </a:prstGeom>
          <a:solidFill>
            <a:schemeClr val="bg1">
              <a:lumMod val="95000"/>
            </a:schemeClr>
          </a:solidFill>
          <a:ln w="285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7"/>
          <p:cNvSpPr/>
          <p:nvPr/>
        </p:nvSpPr>
        <p:spPr>
          <a:xfrm>
            <a:off x="1319271" y="1882339"/>
            <a:ext cx="2692676" cy="3499654"/>
          </a:xfrm>
          <a:prstGeom prst="roundRect">
            <a:avLst>
              <a:gd name="adj" fmla="val 7373"/>
            </a:avLst>
          </a:prstGeom>
          <a:solidFill>
            <a:schemeClr val="bg1">
              <a:lumMod val="95000"/>
            </a:schemeClr>
          </a:solidFill>
          <a:ln w="285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9"/>
          <p:cNvSpPr/>
          <p:nvPr/>
        </p:nvSpPr>
        <p:spPr>
          <a:xfrm>
            <a:off x="2176561" y="1423945"/>
            <a:ext cx="961626" cy="961626"/>
          </a:xfrm>
          <a:prstGeom prst="ellipse">
            <a:avLst/>
          </a:prstGeom>
          <a:solidFill>
            <a:srgbClr val="1F4D89"/>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6"/>
          <p:cNvSpPr txBox="1">
            <a:spLocks noChangeArrowheads="1"/>
          </p:cNvSpPr>
          <p:nvPr/>
        </p:nvSpPr>
        <p:spPr bwMode="auto">
          <a:xfrm>
            <a:off x="1501541" y="3050274"/>
            <a:ext cx="2348564" cy="1383665"/>
          </a:xfrm>
          <a:prstGeom prst="rect">
            <a:avLst/>
          </a:prstGeom>
        </p:spPr>
        <p:txBody>
          <a:bodyPr wrap="square">
            <a:spAutoFit/>
          </a:bodyPr>
          <a:lstStyle>
            <a:defPPr>
              <a:defRPr lang="zh-CN"/>
            </a:defPPr>
            <a:lvl1pPr algn="ctr">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defRPr/>
            </a:pPr>
            <a:r>
              <a:rPr lang="zh-CN" altLang="en-US" sz="14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语句通顺，无语法错误。正确使用标点符号，符号的上下角标和数码要写清楚且位置准确。</a:t>
            </a:r>
            <a:endParaRPr lang="zh-CN" altLang="en-US" sz="14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endParaRPr>
          </a:p>
        </p:txBody>
      </p:sp>
      <p:sp>
        <p:nvSpPr>
          <p:cNvPr id="13" name="TextBox 51"/>
          <p:cNvSpPr txBox="1"/>
          <p:nvPr/>
        </p:nvSpPr>
        <p:spPr>
          <a:xfrm>
            <a:off x="2083218" y="2711032"/>
            <a:ext cx="1205177" cy="304250"/>
          </a:xfrm>
          <a:prstGeom prst="rect">
            <a:avLst/>
          </a:prstGeom>
          <a:noFill/>
        </p:spPr>
        <p:txBody>
          <a:bodyPr wrap="square" lIns="0" tIns="0" rIns="0" bIns="0" rtlCol="0">
            <a:spAutoFit/>
          </a:bodyPr>
          <a:lstStyle/>
          <a:p>
            <a:pPr algn="ctr">
              <a:lnSpc>
                <a:spcPct val="120000"/>
              </a:lnSpc>
            </a:pPr>
            <a:r>
              <a:rPr lang="en-US" altLang="zh-CN" b="1" dirty="0">
                <a:solidFill>
                  <a:srgbClr val="1F4D89"/>
                </a:solidFill>
                <a:latin typeface="微软雅黑" panose="020B0503020204020204" pitchFamily="34" charset="-122"/>
                <a:ea typeface="微软雅黑" panose="020B0503020204020204" pitchFamily="34" charset="-122"/>
                <a:sym typeface="Arial" panose="020B0604020202020204" pitchFamily="34" charset="0"/>
              </a:rPr>
              <a:t>04</a:t>
            </a:r>
            <a:endParaRPr lang="en-US" b="1" dirty="0">
              <a:solidFill>
                <a:srgbClr val="1F4D8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椭圆 13"/>
          <p:cNvSpPr/>
          <p:nvPr/>
        </p:nvSpPr>
        <p:spPr>
          <a:xfrm>
            <a:off x="5607068" y="1428491"/>
            <a:ext cx="961626" cy="961626"/>
          </a:xfrm>
          <a:prstGeom prst="ellipse">
            <a:avLst/>
          </a:prstGeom>
          <a:solidFill>
            <a:srgbClr val="1F4D89"/>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3"/>
          <p:cNvSpPr txBox="1">
            <a:spLocks noChangeArrowheads="1"/>
          </p:cNvSpPr>
          <p:nvPr/>
        </p:nvSpPr>
        <p:spPr bwMode="auto">
          <a:xfrm>
            <a:off x="4889634" y="3054820"/>
            <a:ext cx="2425566" cy="1526893"/>
          </a:xfrm>
          <a:prstGeom prst="rect">
            <a:avLst/>
          </a:prstGeom>
        </p:spPr>
        <p:txBody>
          <a:bodyPr wrap="square">
            <a:spAutoFit/>
          </a:bodyPr>
          <a:lstStyle>
            <a:defPPr>
              <a:defRPr lang="zh-CN"/>
            </a:defPPr>
            <a:lvl1pPr algn="ctr">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defRPr/>
            </a:pP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采用中华人民共和国国家标准（</a:t>
            </a:r>
            <a:r>
              <a:rPr lang="en-US" altLang="zh-CN"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GB3100</a:t>
            </a: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a:t>
            </a:r>
            <a:r>
              <a:rPr lang="en-US" altLang="zh-CN"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3102</a:t>
            </a: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a:t>
            </a:r>
            <a:r>
              <a:rPr lang="en-US" altLang="zh-CN"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93</a:t>
            </a: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）规定的计量单位和符号。</a:t>
            </a:r>
            <a:endPar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endParaRPr>
          </a:p>
        </p:txBody>
      </p:sp>
      <p:sp>
        <p:nvSpPr>
          <p:cNvPr id="16" name="TextBox 51"/>
          <p:cNvSpPr txBox="1"/>
          <p:nvPr/>
        </p:nvSpPr>
        <p:spPr>
          <a:xfrm>
            <a:off x="5513725" y="2715578"/>
            <a:ext cx="1205177" cy="304250"/>
          </a:xfrm>
          <a:prstGeom prst="rect">
            <a:avLst/>
          </a:prstGeom>
          <a:noFill/>
        </p:spPr>
        <p:txBody>
          <a:bodyPr wrap="square" lIns="0" tIns="0" rIns="0" bIns="0" rtlCol="0">
            <a:spAutoFit/>
          </a:bodyPr>
          <a:lstStyle/>
          <a:p>
            <a:pPr algn="ctr">
              <a:lnSpc>
                <a:spcPct val="120000"/>
              </a:lnSpc>
            </a:pPr>
            <a:r>
              <a:rPr lang="en-US" altLang="zh-CN" b="1" dirty="0">
                <a:solidFill>
                  <a:srgbClr val="1F4D89"/>
                </a:solidFill>
                <a:latin typeface="微软雅黑" panose="020B0503020204020204" pitchFamily="34" charset="-122"/>
                <a:ea typeface="微软雅黑" panose="020B0503020204020204" pitchFamily="34" charset="-122"/>
                <a:sym typeface="Arial" panose="020B0604020202020204" pitchFamily="34" charset="0"/>
              </a:rPr>
              <a:t>05</a:t>
            </a:r>
            <a:endParaRPr lang="en-US" b="1" dirty="0">
              <a:solidFill>
                <a:srgbClr val="1F4D8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椭圆 17"/>
          <p:cNvSpPr/>
          <p:nvPr/>
        </p:nvSpPr>
        <p:spPr>
          <a:xfrm>
            <a:off x="9047168" y="1408909"/>
            <a:ext cx="961626" cy="961626"/>
          </a:xfrm>
          <a:prstGeom prst="ellipse">
            <a:avLst/>
          </a:prstGeom>
          <a:solidFill>
            <a:srgbClr val="1F4D89"/>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3"/>
          <p:cNvSpPr txBox="1">
            <a:spLocks noChangeArrowheads="1"/>
          </p:cNvSpPr>
          <p:nvPr/>
        </p:nvSpPr>
        <p:spPr bwMode="auto">
          <a:xfrm>
            <a:off x="8325853" y="3035238"/>
            <a:ext cx="2435191" cy="1670714"/>
          </a:xfrm>
          <a:prstGeom prst="rect">
            <a:avLst/>
          </a:prstGeom>
        </p:spPr>
        <p:txBody>
          <a:bodyPr wrap="square">
            <a:spAutoFit/>
          </a:bodyPr>
          <a:lstStyle>
            <a:defPPr>
              <a:defRPr lang="zh-CN"/>
            </a:defPPr>
            <a:lvl1pPr algn="ctr">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defRPr/>
            </a:pPr>
            <a:r>
              <a:rPr lang="zh-CN" altLang="en-US" sz="14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使用外文缩写代替名词术语时，</a:t>
            </a:r>
            <a:r>
              <a:rPr lang="zh-CN" altLang="en-US" sz="1400" dirty="0">
                <a:solidFill>
                  <a:srgbClr val="FF0000"/>
                </a:solidFill>
                <a:latin typeface="方正黑体_GBK" panose="03000509000000000000" pitchFamily="65" charset="-122"/>
                <a:ea typeface="方正黑体_GBK" panose="03000509000000000000" pitchFamily="65" charset="-122"/>
                <a:cs typeface="+mn-ea"/>
                <a:sym typeface="+mn-lt"/>
              </a:rPr>
              <a:t>首次出现的</a:t>
            </a:r>
            <a:r>
              <a:rPr lang="zh-CN" altLang="en-US" sz="14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，应用括号注明其含义，如</a:t>
            </a:r>
            <a:r>
              <a:rPr lang="en-US" altLang="zh-CN" sz="14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CPU</a:t>
            </a:r>
            <a:r>
              <a:rPr lang="zh-CN" altLang="en-US" sz="14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a:t>
            </a:r>
            <a:r>
              <a:rPr lang="en-US" altLang="zh-CN" sz="14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Central Processing Unit</a:t>
            </a:r>
            <a:r>
              <a:rPr lang="zh-CN" altLang="en-US" sz="14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，中央处理器）。</a:t>
            </a:r>
            <a:endParaRPr lang="zh-CN" altLang="en-US" sz="14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endParaRPr>
          </a:p>
        </p:txBody>
      </p:sp>
      <p:sp>
        <p:nvSpPr>
          <p:cNvPr id="20" name="TextBox 51"/>
          <p:cNvSpPr txBox="1"/>
          <p:nvPr/>
        </p:nvSpPr>
        <p:spPr>
          <a:xfrm>
            <a:off x="8953825" y="2715246"/>
            <a:ext cx="1205177" cy="304250"/>
          </a:xfrm>
          <a:prstGeom prst="rect">
            <a:avLst/>
          </a:prstGeom>
          <a:noFill/>
        </p:spPr>
        <p:txBody>
          <a:bodyPr wrap="square" lIns="0" tIns="0" rIns="0" bIns="0" rtlCol="0">
            <a:spAutoFit/>
          </a:bodyPr>
          <a:lstStyle/>
          <a:p>
            <a:pPr algn="ctr">
              <a:lnSpc>
                <a:spcPct val="120000"/>
              </a:lnSpc>
            </a:pPr>
            <a:r>
              <a:rPr lang="en-US" altLang="zh-CN" b="1" dirty="0">
                <a:solidFill>
                  <a:srgbClr val="1F4D89"/>
                </a:solidFill>
                <a:latin typeface="微软雅黑" panose="020B0503020204020204" pitchFamily="34" charset="-122"/>
                <a:ea typeface="微软雅黑" panose="020B0503020204020204" pitchFamily="34" charset="-122"/>
                <a:sym typeface="Arial" panose="020B0604020202020204" pitchFamily="34" charset="0"/>
              </a:rPr>
              <a:t>06</a:t>
            </a:r>
            <a:endParaRPr lang="en-US" b="1" dirty="0">
              <a:solidFill>
                <a:srgbClr val="1F4D89"/>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26" name="组合 25"/>
          <p:cNvGrpSpPr/>
          <p:nvPr/>
        </p:nvGrpSpPr>
        <p:grpSpPr>
          <a:xfrm>
            <a:off x="439649" y="511740"/>
            <a:ext cx="473527" cy="433092"/>
            <a:chOff x="439649" y="410140"/>
            <a:chExt cx="473527" cy="433092"/>
          </a:xfrm>
        </p:grpSpPr>
        <p:sp>
          <p:nvSpPr>
            <p:cNvPr id="27" name="平行四边形 26"/>
            <p:cNvSpPr/>
            <p:nvPr/>
          </p:nvSpPr>
          <p:spPr>
            <a:xfrm>
              <a:off x="439649" y="442899"/>
              <a:ext cx="414059" cy="400333"/>
            </a:xfrm>
            <a:prstGeom prst="parallelogram">
              <a:avLst>
                <a:gd name="adj" fmla="val 37689"/>
              </a:avLst>
            </a:pr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8" name="平行四边形 27"/>
            <p:cNvSpPr/>
            <p:nvPr/>
          </p:nvSpPr>
          <p:spPr>
            <a:xfrm>
              <a:off x="675294" y="410140"/>
              <a:ext cx="237882" cy="229996"/>
            </a:xfrm>
            <a:prstGeom prst="parallelogram">
              <a:avLst>
                <a:gd name="adj" fmla="val 37689"/>
              </a:avLst>
            </a:prstGeom>
            <a:solidFill>
              <a:srgbClr val="C6C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cs typeface="+mn-ea"/>
                <a:sym typeface="+mn-lt"/>
              </a:endParaRPr>
            </a:p>
          </p:txBody>
        </p:sp>
      </p:grpSp>
      <p:sp>
        <p:nvSpPr>
          <p:cNvPr id="3" name="标题 2"/>
          <p:cNvSpPr>
            <a:spLocks noGrp="1"/>
          </p:cNvSpPr>
          <p:nvPr>
            <p:ph type="title"/>
          </p:nvPr>
        </p:nvSpPr>
        <p:spPr>
          <a:xfrm>
            <a:off x="933054" y="511740"/>
            <a:ext cx="6513973" cy="545043"/>
          </a:xfrm>
        </p:spPr>
        <p:txBody>
          <a:bodyPr/>
          <a:lstStyle/>
          <a:p>
            <a:r>
              <a:rPr lang="zh-CN" altLang="en-US" dirty="0"/>
              <a:t>三、毕业设计（论文）要求与书写规范</a:t>
            </a:r>
            <a:endParaRPr lang="zh-CN" altLang="en-US" dirty="0"/>
          </a:p>
        </p:txBody>
      </p:sp>
      <p:grpSp>
        <p:nvGrpSpPr>
          <p:cNvPr id="36" name="Group 68"/>
          <p:cNvGrpSpPr/>
          <p:nvPr/>
        </p:nvGrpSpPr>
        <p:grpSpPr>
          <a:xfrm>
            <a:off x="2342599" y="1676385"/>
            <a:ext cx="619958" cy="448442"/>
            <a:chOff x="4749800" y="400050"/>
            <a:chExt cx="550863" cy="398463"/>
          </a:xfrm>
          <a:solidFill>
            <a:schemeClr val="bg1"/>
          </a:solidFill>
        </p:grpSpPr>
        <p:sp>
          <p:nvSpPr>
            <p:cNvPr id="37" name="Freeform 70"/>
            <p:cNvSpPr/>
            <p:nvPr/>
          </p:nvSpPr>
          <p:spPr bwMode="auto">
            <a:xfrm>
              <a:off x="4749800" y="457200"/>
              <a:ext cx="163513" cy="314325"/>
            </a:xfrm>
            <a:custGeom>
              <a:avLst/>
              <a:gdLst/>
              <a:ahLst/>
              <a:cxnLst>
                <a:cxn ang="0">
                  <a:pos x="9" y="0"/>
                </a:cxn>
                <a:cxn ang="0">
                  <a:pos x="0" y="16"/>
                </a:cxn>
                <a:cxn ang="0">
                  <a:pos x="0" y="100"/>
                </a:cxn>
                <a:cxn ang="0">
                  <a:pos x="4" y="110"/>
                </a:cxn>
                <a:cxn ang="0">
                  <a:pos x="57" y="42"/>
                </a:cxn>
                <a:cxn ang="0">
                  <a:pos x="9" y="0"/>
                </a:cxn>
              </a:cxnLst>
              <a:rect l="0" t="0" r="r" b="b"/>
              <a:pathLst>
                <a:path w="57" h="110">
                  <a:moveTo>
                    <a:pt x="9" y="0"/>
                  </a:moveTo>
                  <a:cubicBezTo>
                    <a:pt x="3" y="4"/>
                    <a:pt x="0" y="9"/>
                    <a:pt x="0" y="16"/>
                  </a:cubicBezTo>
                  <a:cubicBezTo>
                    <a:pt x="0" y="100"/>
                    <a:pt x="0" y="100"/>
                    <a:pt x="0" y="100"/>
                  </a:cubicBezTo>
                  <a:cubicBezTo>
                    <a:pt x="0" y="103"/>
                    <a:pt x="1" y="107"/>
                    <a:pt x="4" y="110"/>
                  </a:cubicBezTo>
                  <a:cubicBezTo>
                    <a:pt x="57" y="42"/>
                    <a:pt x="57" y="42"/>
                    <a:pt x="57" y="42"/>
                  </a:cubicBezTo>
                  <a:lnTo>
                    <a:pt x="9" y="0"/>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80808"/>
                </a:solidFill>
                <a:effectLst/>
                <a:uLnTx/>
                <a:uFillTx/>
                <a:latin typeface="Calibri" panose="020F0502020204030204" charset="0"/>
                <a:ea typeface="微软雅黑" panose="020B0503020204020204" pitchFamily="34" charset="-122"/>
                <a:cs typeface="+mn-ea"/>
                <a:sym typeface="Calibri" panose="020F0502020204030204" charset="0"/>
              </a:endParaRPr>
            </a:p>
          </p:txBody>
        </p:sp>
        <p:sp>
          <p:nvSpPr>
            <p:cNvPr id="38" name="Freeform 71"/>
            <p:cNvSpPr/>
            <p:nvPr/>
          </p:nvSpPr>
          <p:spPr bwMode="auto">
            <a:xfrm>
              <a:off x="5138738" y="457200"/>
              <a:ext cx="161925" cy="314325"/>
            </a:xfrm>
            <a:custGeom>
              <a:avLst/>
              <a:gdLst/>
              <a:ahLst/>
              <a:cxnLst>
                <a:cxn ang="0">
                  <a:pos x="48" y="0"/>
                </a:cxn>
                <a:cxn ang="0">
                  <a:pos x="0" y="42"/>
                </a:cxn>
                <a:cxn ang="0">
                  <a:pos x="53" y="110"/>
                </a:cxn>
                <a:cxn ang="0">
                  <a:pos x="57" y="100"/>
                </a:cxn>
                <a:cxn ang="0">
                  <a:pos x="57" y="16"/>
                </a:cxn>
                <a:cxn ang="0">
                  <a:pos x="48" y="0"/>
                </a:cxn>
              </a:cxnLst>
              <a:rect l="0" t="0" r="r" b="b"/>
              <a:pathLst>
                <a:path w="57" h="110">
                  <a:moveTo>
                    <a:pt x="48" y="0"/>
                  </a:moveTo>
                  <a:cubicBezTo>
                    <a:pt x="0" y="42"/>
                    <a:pt x="0" y="42"/>
                    <a:pt x="0" y="42"/>
                  </a:cubicBezTo>
                  <a:cubicBezTo>
                    <a:pt x="53" y="110"/>
                    <a:pt x="53" y="110"/>
                    <a:pt x="53" y="110"/>
                  </a:cubicBezTo>
                  <a:cubicBezTo>
                    <a:pt x="55" y="107"/>
                    <a:pt x="57" y="103"/>
                    <a:pt x="57" y="100"/>
                  </a:cubicBezTo>
                  <a:cubicBezTo>
                    <a:pt x="57" y="16"/>
                    <a:pt x="57" y="16"/>
                    <a:pt x="57" y="16"/>
                  </a:cubicBezTo>
                  <a:cubicBezTo>
                    <a:pt x="57" y="9"/>
                    <a:pt x="53" y="4"/>
                    <a:pt x="48" y="0"/>
                  </a:cubicBez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80808"/>
                </a:solidFill>
                <a:effectLst/>
                <a:uLnTx/>
                <a:uFillTx/>
                <a:latin typeface="Calibri" panose="020F0502020204030204" charset="0"/>
                <a:ea typeface="微软雅黑" panose="020B0503020204020204" pitchFamily="34" charset="-122"/>
                <a:cs typeface="+mn-ea"/>
                <a:sym typeface="Calibri" panose="020F0502020204030204" charset="0"/>
              </a:endParaRPr>
            </a:p>
          </p:txBody>
        </p:sp>
        <p:sp>
          <p:nvSpPr>
            <p:cNvPr id="39" name="Freeform 72"/>
            <p:cNvSpPr/>
            <p:nvPr/>
          </p:nvSpPr>
          <p:spPr bwMode="auto">
            <a:xfrm>
              <a:off x="4776788" y="592138"/>
              <a:ext cx="498475" cy="206375"/>
            </a:xfrm>
            <a:custGeom>
              <a:avLst/>
              <a:gdLst/>
              <a:ahLst/>
              <a:cxnLst>
                <a:cxn ang="0">
                  <a:pos x="87" y="30"/>
                </a:cxn>
                <a:cxn ang="0">
                  <a:pos x="53" y="0"/>
                </a:cxn>
                <a:cxn ang="0">
                  <a:pos x="0" y="68"/>
                </a:cxn>
                <a:cxn ang="0">
                  <a:pos x="11" y="72"/>
                </a:cxn>
                <a:cxn ang="0">
                  <a:pos x="164" y="72"/>
                </a:cxn>
                <a:cxn ang="0">
                  <a:pos x="175" y="68"/>
                </a:cxn>
                <a:cxn ang="0">
                  <a:pos x="122" y="0"/>
                </a:cxn>
                <a:cxn ang="0">
                  <a:pos x="87" y="30"/>
                </a:cxn>
              </a:cxnLst>
              <a:rect l="0" t="0" r="r" b="b"/>
              <a:pathLst>
                <a:path w="175" h="72">
                  <a:moveTo>
                    <a:pt x="87" y="30"/>
                  </a:moveTo>
                  <a:cubicBezTo>
                    <a:pt x="53" y="0"/>
                    <a:pt x="53" y="0"/>
                    <a:pt x="53" y="0"/>
                  </a:cubicBezTo>
                  <a:cubicBezTo>
                    <a:pt x="0" y="68"/>
                    <a:pt x="0" y="68"/>
                    <a:pt x="0" y="68"/>
                  </a:cubicBezTo>
                  <a:cubicBezTo>
                    <a:pt x="3" y="71"/>
                    <a:pt x="7" y="72"/>
                    <a:pt x="11" y="72"/>
                  </a:cubicBezTo>
                  <a:cubicBezTo>
                    <a:pt x="164" y="72"/>
                    <a:pt x="164" y="72"/>
                    <a:pt x="164" y="72"/>
                  </a:cubicBezTo>
                  <a:cubicBezTo>
                    <a:pt x="168" y="72"/>
                    <a:pt x="172" y="71"/>
                    <a:pt x="175" y="68"/>
                  </a:cubicBezTo>
                  <a:cubicBezTo>
                    <a:pt x="122" y="0"/>
                    <a:pt x="122" y="0"/>
                    <a:pt x="122" y="0"/>
                  </a:cubicBezTo>
                  <a:lnTo>
                    <a:pt x="87" y="30"/>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80808"/>
                </a:solidFill>
                <a:effectLst/>
                <a:uLnTx/>
                <a:uFillTx/>
                <a:latin typeface="Calibri" panose="020F0502020204030204" charset="0"/>
                <a:ea typeface="微软雅黑" panose="020B0503020204020204" pitchFamily="34" charset="-122"/>
                <a:cs typeface="+mn-ea"/>
                <a:sym typeface="Calibri" panose="020F0502020204030204" charset="0"/>
              </a:endParaRPr>
            </a:p>
          </p:txBody>
        </p:sp>
        <p:sp>
          <p:nvSpPr>
            <p:cNvPr id="40" name="Freeform 73"/>
            <p:cNvSpPr/>
            <p:nvPr/>
          </p:nvSpPr>
          <p:spPr bwMode="auto">
            <a:xfrm>
              <a:off x="4773613" y="400050"/>
              <a:ext cx="504825" cy="239713"/>
            </a:xfrm>
            <a:custGeom>
              <a:avLst/>
              <a:gdLst/>
              <a:ahLst/>
              <a:cxnLst>
                <a:cxn ang="0">
                  <a:pos x="171" y="12"/>
                </a:cxn>
                <a:cxn ang="0">
                  <a:pos x="166" y="0"/>
                </a:cxn>
                <a:cxn ang="0">
                  <a:pos x="10" y="0"/>
                </a:cxn>
                <a:cxn ang="0">
                  <a:pos x="6" y="12"/>
                </a:cxn>
                <a:cxn ang="0">
                  <a:pos x="88" y="84"/>
                </a:cxn>
                <a:cxn ang="0">
                  <a:pos x="171" y="12"/>
                </a:cxn>
              </a:cxnLst>
              <a:rect l="0" t="0" r="r" b="b"/>
              <a:pathLst>
                <a:path w="177" h="84">
                  <a:moveTo>
                    <a:pt x="171" y="12"/>
                  </a:moveTo>
                  <a:cubicBezTo>
                    <a:pt x="177" y="6"/>
                    <a:pt x="175" y="1"/>
                    <a:pt x="166" y="0"/>
                  </a:cubicBezTo>
                  <a:cubicBezTo>
                    <a:pt x="114" y="0"/>
                    <a:pt x="62" y="0"/>
                    <a:pt x="10" y="0"/>
                  </a:cubicBezTo>
                  <a:cubicBezTo>
                    <a:pt x="2" y="1"/>
                    <a:pt x="0" y="6"/>
                    <a:pt x="6" y="12"/>
                  </a:cubicBezTo>
                  <a:cubicBezTo>
                    <a:pt x="88" y="84"/>
                    <a:pt x="88" y="84"/>
                    <a:pt x="88" y="84"/>
                  </a:cubicBezTo>
                  <a:lnTo>
                    <a:pt x="171" y="12"/>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80808"/>
                </a:solidFill>
                <a:effectLst/>
                <a:uLnTx/>
                <a:uFillTx/>
                <a:latin typeface="Calibri" panose="020F0502020204030204" charset="0"/>
                <a:ea typeface="微软雅黑" panose="020B0503020204020204" pitchFamily="34" charset="-122"/>
                <a:cs typeface="+mn-ea"/>
                <a:sym typeface="Calibri" panose="020F0502020204030204" charset="0"/>
              </a:endParaRPr>
            </a:p>
          </p:txBody>
        </p:sp>
      </p:grpSp>
      <p:grpSp>
        <p:nvGrpSpPr>
          <p:cNvPr id="42" name="Group 55"/>
          <p:cNvGrpSpPr/>
          <p:nvPr/>
        </p:nvGrpSpPr>
        <p:grpSpPr>
          <a:xfrm>
            <a:off x="5871214" y="1600310"/>
            <a:ext cx="433334" cy="675154"/>
            <a:chOff x="7386638" y="1144588"/>
            <a:chExt cx="423863" cy="660400"/>
          </a:xfrm>
          <a:solidFill>
            <a:schemeClr val="bg1"/>
          </a:solidFill>
        </p:grpSpPr>
        <p:sp>
          <p:nvSpPr>
            <p:cNvPr id="43" name="Freeform 17"/>
            <p:cNvSpPr/>
            <p:nvPr/>
          </p:nvSpPr>
          <p:spPr bwMode="auto">
            <a:xfrm>
              <a:off x="7415213" y="1522413"/>
              <a:ext cx="179388" cy="282575"/>
            </a:xfrm>
            <a:custGeom>
              <a:avLst/>
              <a:gdLst/>
              <a:ahLst/>
              <a:cxnLst>
                <a:cxn ang="0">
                  <a:pos x="73" y="5"/>
                </a:cxn>
                <a:cxn ang="0">
                  <a:pos x="50" y="0"/>
                </a:cxn>
                <a:cxn ang="0">
                  <a:pos x="0" y="157"/>
                </a:cxn>
                <a:cxn ang="0">
                  <a:pos x="55" y="103"/>
                </a:cxn>
                <a:cxn ang="0">
                  <a:pos x="68" y="178"/>
                </a:cxn>
                <a:cxn ang="0">
                  <a:pos x="113" y="41"/>
                </a:cxn>
                <a:cxn ang="0">
                  <a:pos x="106" y="23"/>
                </a:cxn>
                <a:cxn ang="0">
                  <a:pos x="73" y="5"/>
                </a:cxn>
              </a:cxnLst>
              <a:rect l="0" t="0" r="r" b="b"/>
              <a:pathLst>
                <a:path w="113" h="178">
                  <a:moveTo>
                    <a:pt x="73" y="5"/>
                  </a:moveTo>
                  <a:lnTo>
                    <a:pt x="50" y="0"/>
                  </a:lnTo>
                  <a:lnTo>
                    <a:pt x="0" y="157"/>
                  </a:lnTo>
                  <a:lnTo>
                    <a:pt x="55" y="103"/>
                  </a:lnTo>
                  <a:lnTo>
                    <a:pt x="68" y="178"/>
                  </a:lnTo>
                  <a:lnTo>
                    <a:pt x="113" y="41"/>
                  </a:lnTo>
                  <a:lnTo>
                    <a:pt x="106" y="23"/>
                  </a:lnTo>
                  <a:lnTo>
                    <a:pt x="73" y="5"/>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80808"/>
                </a:solidFill>
                <a:effectLst/>
                <a:uLnTx/>
                <a:uFillTx/>
                <a:latin typeface="Calibri" panose="020F0502020204030204" charset="0"/>
                <a:ea typeface="微软雅黑" panose="020B0503020204020204" pitchFamily="34" charset="-122"/>
                <a:cs typeface="+mn-ea"/>
                <a:sym typeface="Calibri" panose="020F0502020204030204" charset="0"/>
              </a:endParaRPr>
            </a:p>
          </p:txBody>
        </p:sp>
        <p:sp>
          <p:nvSpPr>
            <p:cNvPr id="44" name="Freeform 18"/>
            <p:cNvSpPr>
              <a:spLocks noEditPoints="1"/>
            </p:cNvSpPr>
            <p:nvPr/>
          </p:nvSpPr>
          <p:spPr bwMode="auto">
            <a:xfrm>
              <a:off x="7458075" y="1216025"/>
              <a:ext cx="279400" cy="277813"/>
            </a:xfrm>
            <a:custGeom>
              <a:avLst/>
              <a:gdLst/>
              <a:ahLst/>
              <a:cxnLst>
                <a:cxn ang="0">
                  <a:pos x="120" y="2"/>
                </a:cxn>
                <a:cxn ang="0">
                  <a:pos x="122" y="2"/>
                </a:cxn>
                <a:cxn ang="0">
                  <a:pos x="165" y="41"/>
                </a:cxn>
                <a:cxn ang="0">
                  <a:pos x="167" y="43"/>
                </a:cxn>
                <a:cxn ang="0">
                  <a:pos x="176" y="101"/>
                </a:cxn>
                <a:cxn ang="0">
                  <a:pos x="176" y="103"/>
                </a:cxn>
                <a:cxn ang="0">
                  <a:pos x="145" y="153"/>
                </a:cxn>
                <a:cxn ang="0">
                  <a:pos x="143" y="155"/>
                </a:cxn>
                <a:cxn ang="0">
                  <a:pos x="88" y="173"/>
                </a:cxn>
                <a:cxn ang="0">
                  <a:pos x="86" y="173"/>
                </a:cxn>
                <a:cxn ang="0">
                  <a:pos x="32" y="153"/>
                </a:cxn>
                <a:cxn ang="0">
                  <a:pos x="30" y="151"/>
                </a:cxn>
                <a:cxn ang="0">
                  <a:pos x="2" y="99"/>
                </a:cxn>
                <a:cxn ang="0">
                  <a:pos x="2" y="97"/>
                </a:cxn>
                <a:cxn ang="0">
                  <a:pos x="12" y="40"/>
                </a:cxn>
                <a:cxn ang="0">
                  <a:pos x="14" y="38"/>
                </a:cxn>
                <a:cxn ang="0">
                  <a:pos x="59" y="2"/>
                </a:cxn>
                <a:cxn ang="0">
                  <a:pos x="61" y="0"/>
                </a:cxn>
                <a:cxn ang="0">
                  <a:pos x="90" y="5"/>
                </a:cxn>
                <a:cxn ang="0">
                  <a:pos x="90" y="9"/>
                </a:cxn>
                <a:cxn ang="0">
                  <a:pos x="61" y="5"/>
                </a:cxn>
                <a:cxn ang="0">
                  <a:pos x="39" y="27"/>
                </a:cxn>
                <a:cxn ang="0">
                  <a:pos x="14" y="72"/>
                </a:cxn>
                <a:cxn ang="0">
                  <a:pos x="5" y="97"/>
                </a:cxn>
                <a:cxn ang="0">
                  <a:pos x="23" y="122"/>
                </a:cxn>
                <a:cxn ang="0">
                  <a:pos x="63" y="155"/>
                </a:cxn>
                <a:cxn ang="0">
                  <a:pos x="88" y="169"/>
                </a:cxn>
                <a:cxn ang="0">
                  <a:pos x="115" y="155"/>
                </a:cxn>
                <a:cxn ang="0">
                  <a:pos x="154" y="122"/>
                </a:cxn>
                <a:cxn ang="0">
                  <a:pos x="172" y="101"/>
                </a:cxn>
                <a:cxn ang="0">
                  <a:pos x="163" y="72"/>
                </a:cxn>
                <a:cxn ang="0">
                  <a:pos x="136" y="27"/>
                </a:cxn>
                <a:cxn ang="0">
                  <a:pos x="118" y="5"/>
                </a:cxn>
              </a:cxnLst>
              <a:rect l="0" t="0" r="r" b="b"/>
              <a:pathLst>
                <a:path w="176" h="175">
                  <a:moveTo>
                    <a:pt x="90" y="5"/>
                  </a:moveTo>
                  <a:lnTo>
                    <a:pt x="120" y="2"/>
                  </a:lnTo>
                  <a:lnTo>
                    <a:pt x="120" y="2"/>
                  </a:lnTo>
                  <a:lnTo>
                    <a:pt x="122" y="2"/>
                  </a:lnTo>
                  <a:lnTo>
                    <a:pt x="140" y="23"/>
                  </a:lnTo>
                  <a:lnTo>
                    <a:pt x="165" y="41"/>
                  </a:lnTo>
                  <a:lnTo>
                    <a:pt x="167" y="41"/>
                  </a:lnTo>
                  <a:lnTo>
                    <a:pt x="167" y="43"/>
                  </a:lnTo>
                  <a:lnTo>
                    <a:pt x="167" y="70"/>
                  </a:lnTo>
                  <a:lnTo>
                    <a:pt x="176" y="101"/>
                  </a:lnTo>
                  <a:lnTo>
                    <a:pt x="176" y="103"/>
                  </a:lnTo>
                  <a:lnTo>
                    <a:pt x="176" y="103"/>
                  </a:lnTo>
                  <a:lnTo>
                    <a:pt x="158" y="124"/>
                  </a:lnTo>
                  <a:lnTo>
                    <a:pt x="145" y="153"/>
                  </a:lnTo>
                  <a:lnTo>
                    <a:pt x="145" y="155"/>
                  </a:lnTo>
                  <a:lnTo>
                    <a:pt x="143" y="155"/>
                  </a:lnTo>
                  <a:lnTo>
                    <a:pt x="116" y="160"/>
                  </a:lnTo>
                  <a:lnTo>
                    <a:pt x="88" y="173"/>
                  </a:lnTo>
                  <a:lnTo>
                    <a:pt x="88" y="175"/>
                  </a:lnTo>
                  <a:lnTo>
                    <a:pt x="86" y="173"/>
                  </a:lnTo>
                  <a:lnTo>
                    <a:pt x="61" y="160"/>
                  </a:lnTo>
                  <a:lnTo>
                    <a:pt x="32" y="153"/>
                  </a:lnTo>
                  <a:lnTo>
                    <a:pt x="30" y="153"/>
                  </a:lnTo>
                  <a:lnTo>
                    <a:pt x="30" y="151"/>
                  </a:lnTo>
                  <a:lnTo>
                    <a:pt x="20" y="124"/>
                  </a:lnTo>
                  <a:lnTo>
                    <a:pt x="2" y="99"/>
                  </a:lnTo>
                  <a:lnTo>
                    <a:pt x="0" y="99"/>
                  </a:lnTo>
                  <a:lnTo>
                    <a:pt x="2" y="97"/>
                  </a:lnTo>
                  <a:lnTo>
                    <a:pt x="11" y="70"/>
                  </a:lnTo>
                  <a:lnTo>
                    <a:pt x="12" y="40"/>
                  </a:lnTo>
                  <a:lnTo>
                    <a:pt x="12" y="38"/>
                  </a:lnTo>
                  <a:lnTo>
                    <a:pt x="14" y="38"/>
                  </a:lnTo>
                  <a:lnTo>
                    <a:pt x="37" y="23"/>
                  </a:lnTo>
                  <a:lnTo>
                    <a:pt x="59" y="2"/>
                  </a:lnTo>
                  <a:lnTo>
                    <a:pt x="59" y="0"/>
                  </a:lnTo>
                  <a:lnTo>
                    <a:pt x="61" y="0"/>
                  </a:lnTo>
                  <a:lnTo>
                    <a:pt x="90" y="5"/>
                  </a:lnTo>
                  <a:lnTo>
                    <a:pt x="90" y="5"/>
                  </a:lnTo>
                  <a:close/>
                  <a:moveTo>
                    <a:pt x="118" y="5"/>
                  </a:moveTo>
                  <a:lnTo>
                    <a:pt x="90" y="9"/>
                  </a:lnTo>
                  <a:lnTo>
                    <a:pt x="88" y="9"/>
                  </a:lnTo>
                  <a:lnTo>
                    <a:pt x="61" y="5"/>
                  </a:lnTo>
                  <a:lnTo>
                    <a:pt x="41" y="27"/>
                  </a:lnTo>
                  <a:lnTo>
                    <a:pt x="39" y="27"/>
                  </a:lnTo>
                  <a:lnTo>
                    <a:pt x="16" y="41"/>
                  </a:lnTo>
                  <a:lnTo>
                    <a:pt x="14" y="72"/>
                  </a:lnTo>
                  <a:lnTo>
                    <a:pt x="14" y="72"/>
                  </a:lnTo>
                  <a:lnTo>
                    <a:pt x="5" y="97"/>
                  </a:lnTo>
                  <a:lnTo>
                    <a:pt x="23" y="122"/>
                  </a:lnTo>
                  <a:lnTo>
                    <a:pt x="23" y="122"/>
                  </a:lnTo>
                  <a:lnTo>
                    <a:pt x="34" y="148"/>
                  </a:lnTo>
                  <a:lnTo>
                    <a:pt x="63" y="155"/>
                  </a:lnTo>
                  <a:lnTo>
                    <a:pt x="63" y="157"/>
                  </a:lnTo>
                  <a:lnTo>
                    <a:pt x="88" y="169"/>
                  </a:lnTo>
                  <a:lnTo>
                    <a:pt x="115" y="155"/>
                  </a:lnTo>
                  <a:lnTo>
                    <a:pt x="115" y="155"/>
                  </a:lnTo>
                  <a:lnTo>
                    <a:pt x="142" y="151"/>
                  </a:lnTo>
                  <a:lnTo>
                    <a:pt x="154" y="122"/>
                  </a:lnTo>
                  <a:lnTo>
                    <a:pt x="154" y="122"/>
                  </a:lnTo>
                  <a:lnTo>
                    <a:pt x="172" y="101"/>
                  </a:lnTo>
                  <a:lnTo>
                    <a:pt x="163" y="72"/>
                  </a:lnTo>
                  <a:lnTo>
                    <a:pt x="163" y="72"/>
                  </a:lnTo>
                  <a:lnTo>
                    <a:pt x="163" y="43"/>
                  </a:lnTo>
                  <a:lnTo>
                    <a:pt x="136" y="27"/>
                  </a:lnTo>
                  <a:lnTo>
                    <a:pt x="136" y="27"/>
                  </a:lnTo>
                  <a:lnTo>
                    <a:pt x="118" y="5"/>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80808"/>
                </a:solidFill>
                <a:effectLst/>
                <a:uLnTx/>
                <a:uFillTx/>
                <a:latin typeface="Calibri" panose="020F0502020204030204" charset="0"/>
                <a:ea typeface="微软雅黑" panose="020B0503020204020204" pitchFamily="34" charset="-122"/>
                <a:cs typeface="+mn-ea"/>
                <a:sym typeface="Calibri" panose="020F0502020204030204" charset="0"/>
              </a:endParaRPr>
            </a:p>
          </p:txBody>
        </p:sp>
        <p:sp>
          <p:nvSpPr>
            <p:cNvPr id="45" name="Freeform 19"/>
            <p:cNvSpPr>
              <a:spLocks noEditPoints="1"/>
            </p:cNvSpPr>
            <p:nvPr/>
          </p:nvSpPr>
          <p:spPr bwMode="auto">
            <a:xfrm>
              <a:off x="7386638" y="1144588"/>
              <a:ext cx="423863" cy="660400"/>
            </a:xfrm>
            <a:custGeom>
              <a:avLst/>
              <a:gdLst/>
              <a:ahLst/>
              <a:cxnLst>
                <a:cxn ang="0">
                  <a:pos x="135" y="7"/>
                </a:cxn>
                <a:cxn ang="0">
                  <a:pos x="183" y="2"/>
                </a:cxn>
                <a:cxn ang="0">
                  <a:pos x="212" y="36"/>
                </a:cxn>
                <a:cxn ang="0">
                  <a:pos x="253" y="63"/>
                </a:cxn>
                <a:cxn ang="0">
                  <a:pos x="253" y="108"/>
                </a:cxn>
                <a:cxn ang="0">
                  <a:pos x="267" y="155"/>
                </a:cxn>
                <a:cxn ang="0">
                  <a:pos x="239" y="189"/>
                </a:cxn>
                <a:cxn ang="0">
                  <a:pos x="219" y="234"/>
                </a:cxn>
                <a:cxn ang="0">
                  <a:pos x="194" y="240"/>
                </a:cxn>
                <a:cxn ang="0">
                  <a:pos x="244" y="395"/>
                </a:cxn>
                <a:cxn ang="0">
                  <a:pos x="188" y="341"/>
                </a:cxn>
                <a:cxn ang="0">
                  <a:pos x="174" y="416"/>
                </a:cxn>
                <a:cxn ang="0">
                  <a:pos x="124" y="261"/>
                </a:cxn>
                <a:cxn ang="0">
                  <a:pos x="91" y="243"/>
                </a:cxn>
                <a:cxn ang="0">
                  <a:pos x="45" y="232"/>
                </a:cxn>
                <a:cxn ang="0">
                  <a:pos x="29" y="189"/>
                </a:cxn>
                <a:cxn ang="0">
                  <a:pos x="0" y="149"/>
                </a:cxn>
                <a:cxn ang="0">
                  <a:pos x="14" y="108"/>
                </a:cxn>
                <a:cxn ang="0">
                  <a:pos x="18" y="58"/>
                </a:cxn>
                <a:cxn ang="0">
                  <a:pos x="56" y="36"/>
                </a:cxn>
                <a:cxn ang="0">
                  <a:pos x="90" y="0"/>
                </a:cxn>
                <a:cxn ang="0">
                  <a:pos x="135" y="7"/>
                </a:cxn>
                <a:cxn ang="0">
                  <a:pos x="135" y="7"/>
                </a:cxn>
                <a:cxn ang="0">
                  <a:pos x="135" y="34"/>
                </a:cxn>
                <a:cxn ang="0">
                  <a:pos x="99" y="27"/>
                </a:cxn>
                <a:cxn ang="0">
                  <a:pos x="72" y="56"/>
                </a:cxn>
                <a:cxn ang="0">
                  <a:pos x="41" y="74"/>
                </a:cxn>
                <a:cxn ang="0">
                  <a:pos x="39" y="113"/>
                </a:cxn>
                <a:cxn ang="0">
                  <a:pos x="29" y="146"/>
                </a:cxn>
                <a:cxn ang="0">
                  <a:pos x="50" y="177"/>
                </a:cxn>
                <a:cxn ang="0">
                  <a:pos x="63" y="211"/>
                </a:cxn>
                <a:cxn ang="0">
                  <a:pos x="100" y="220"/>
                </a:cxn>
                <a:cxn ang="0">
                  <a:pos x="131" y="236"/>
                </a:cxn>
                <a:cxn ang="0">
                  <a:pos x="167" y="220"/>
                </a:cxn>
                <a:cxn ang="0">
                  <a:pos x="201" y="213"/>
                </a:cxn>
                <a:cxn ang="0">
                  <a:pos x="217" y="177"/>
                </a:cxn>
                <a:cxn ang="0">
                  <a:pos x="239" y="149"/>
                </a:cxn>
                <a:cxn ang="0">
                  <a:pos x="228" y="113"/>
                </a:cxn>
                <a:cxn ang="0">
                  <a:pos x="228" y="77"/>
                </a:cxn>
                <a:cxn ang="0">
                  <a:pos x="196" y="56"/>
                </a:cxn>
                <a:cxn ang="0">
                  <a:pos x="172" y="29"/>
                </a:cxn>
                <a:cxn ang="0">
                  <a:pos x="135" y="34"/>
                </a:cxn>
              </a:cxnLst>
              <a:rect l="0" t="0" r="r" b="b"/>
              <a:pathLst>
                <a:path w="267" h="416">
                  <a:moveTo>
                    <a:pt x="135" y="7"/>
                  </a:moveTo>
                  <a:lnTo>
                    <a:pt x="183" y="2"/>
                  </a:lnTo>
                  <a:lnTo>
                    <a:pt x="212" y="36"/>
                  </a:lnTo>
                  <a:lnTo>
                    <a:pt x="253" y="63"/>
                  </a:lnTo>
                  <a:lnTo>
                    <a:pt x="253" y="108"/>
                  </a:lnTo>
                  <a:lnTo>
                    <a:pt x="267" y="155"/>
                  </a:lnTo>
                  <a:lnTo>
                    <a:pt x="239" y="189"/>
                  </a:lnTo>
                  <a:lnTo>
                    <a:pt x="219" y="234"/>
                  </a:lnTo>
                  <a:lnTo>
                    <a:pt x="194" y="240"/>
                  </a:lnTo>
                  <a:lnTo>
                    <a:pt x="244" y="395"/>
                  </a:lnTo>
                  <a:lnTo>
                    <a:pt x="188" y="341"/>
                  </a:lnTo>
                  <a:lnTo>
                    <a:pt x="174" y="416"/>
                  </a:lnTo>
                  <a:lnTo>
                    <a:pt x="124" y="261"/>
                  </a:lnTo>
                  <a:lnTo>
                    <a:pt x="91" y="243"/>
                  </a:lnTo>
                  <a:lnTo>
                    <a:pt x="45" y="232"/>
                  </a:lnTo>
                  <a:lnTo>
                    <a:pt x="29" y="189"/>
                  </a:lnTo>
                  <a:lnTo>
                    <a:pt x="0" y="149"/>
                  </a:lnTo>
                  <a:lnTo>
                    <a:pt x="14" y="108"/>
                  </a:lnTo>
                  <a:lnTo>
                    <a:pt x="18" y="58"/>
                  </a:lnTo>
                  <a:lnTo>
                    <a:pt x="56" y="36"/>
                  </a:lnTo>
                  <a:lnTo>
                    <a:pt x="90" y="0"/>
                  </a:lnTo>
                  <a:lnTo>
                    <a:pt x="135" y="7"/>
                  </a:lnTo>
                  <a:lnTo>
                    <a:pt x="135" y="7"/>
                  </a:lnTo>
                  <a:close/>
                  <a:moveTo>
                    <a:pt x="135" y="34"/>
                  </a:moveTo>
                  <a:lnTo>
                    <a:pt x="99" y="27"/>
                  </a:lnTo>
                  <a:lnTo>
                    <a:pt x="72" y="56"/>
                  </a:lnTo>
                  <a:lnTo>
                    <a:pt x="41" y="74"/>
                  </a:lnTo>
                  <a:lnTo>
                    <a:pt x="39" y="113"/>
                  </a:lnTo>
                  <a:lnTo>
                    <a:pt x="29" y="146"/>
                  </a:lnTo>
                  <a:lnTo>
                    <a:pt x="50" y="177"/>
                  </a:lnTo>
                  <a:lnTo>
                    <a:pt x="63" y="211"/>
                  </a:lnTo>
                  <a:lnTo>
                    <a:pt x="100" y="220"/>
                  </a:lnTo>
                  <a:lnTo>
                    <a:pt x="131" y="236"/>
                  </a:lnTo>
                  <a:lnTo>
                    <a:pt x="167" y="220"/>
                  </a:lnTo>
                  <a:lnTo>
                    <a:pt x="201" y="213"/>
                  </a:lnTo>
                  <a:lnTo>
                    <a:pt x="217" y="177"/>
                  </a:lnTo>
                  <a:lnTo>
                    <a:pt x="239" y="149"/>
                  </a:lnTo>
                  <a:lnTo>
                    <a:pt x="228" y="113"/>
                  </a:lnTo>
                  <a:lnTo>
                    <a:pt x="228" y="77"/>
                  </a:lnTo>
                  <a:lnTo>
                    <a:pt x="196" y="56"/>
                  </a:lnTo>
                  <a:lnTo>
                    <a:pt x="172" y="29"/>
                  </a:lnTo>
                  <a:lnTo>
                    <a:pt x="135" y="34"/>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80808"/>
                </a:solidFill>
                <a:effectLst/>
                <a:uLnTx/>
                <a:uFillTx/>
                <a:latin typeface="Calibri" panose="020F0502020204030204" charset="0"/>
                <a:ea typeface="微软雅黑" panose="020B0503020204020204" pitchFamily="34" charset="-122"/>
                <a:cs typeface="+mn-ea"/>
                <a:sym typeface="Calibri" panose="020F0502020204030204" charset="0"/>
              </a:endParaRPr>
            </a:p>
          </p:txBody>
        </p:sp>
        <p:sp>
          <p:nvSpPr>
            <p:cNvPr id="46" name="Freeform 20"/>
            <p:cNvSpPr>
              <a:spLocks noEditPoints="1"/>
            </p:cNvSpPr>
            <p:nvPr/>
          </p:nvSpPr>
          <p:spPr bwMode="auto">
            <a:xfrm>
              <a:off x="7491413" y="1250950"/>
              <a:ext cx="214313" cy="207963"/>
            </a:xfrm>
            <a:custGeom>
              <a:avLst/>
              <a:gdLst/>
              <a:ahLst/>
              <a:cxnLst>
                <a:cxn ang="0">
                  <a:pos x="90" y="0"/>
                </a:cxn>
                <a:cxn ang="0">
                  <a:pos x="94" y="1"/>
                </a:cxn>
                <a:cxn ang="0">
                  <a:pos x="124" y="30"/>
                </a:cxn>
                <a:cxn ang="0">
                  <a:pos x="128" y="34"/>
                </a:cxn>
                <a:cxn ang="0">
                  <a:pos x="133" y="75"/>
                </a:cxn>
                <a:cxn ang="0">
                  <a:pos x="133" y="79"/>
                </a:cxn>
                <a:cxn ang="0">
                  <a:pos x="112" y="115"/>
                </a:cxn>
                <a:cxn ang="0">
                  <a:pos x="108" y="117"/>
                </a:cxn>
                <a:cxn ang="0">
                  <a:pos x="69" y="131"/>
                </a:cxn>
                <a:cxn ang="0">
                  <a:pos x="65" y="131"/>
                </a:cxn>
                <a:cxn ang="0">
                  <a:pos x="25" y="115"/>
                </a:cxn>
                <a:cxn ang="0">
                  <a:pos x="22" y="113"/>
                </a:cxn>
                <a:cxn ang="0">
                  <a:pos x="2" y="75"/>
                </a:cxn>
                <a:cxn ang="0">
                  <a:pos x="2" y="72"/>
                </a:cxn>
                <a:cxn ang="0">
                  <a:pos x="9" y="30"/>
                </a:cxn>
                <a:cxn ang="0">
                  <a:pos x="11" y="27"/>
                </a:cxn>
                <a:cxn ang="0">
                  <a:pos x="43" y="1"/>
                </a:cxn>
                <a:cxn ang="0">
                  <a:pos x="49" y="0"/>
                </a:cxn>
                <a:cxn ang="0">
                  <a:pos x="69" y="3"/>
                </a:cxn>
                <a:cxn ang="0">
                  <a:pos x="69" y="12"/>
                </a:cxn>
                <a:cxn ang="0">
                  <a:pos x="49" y="9"/>
                </a:cxn>
                <a:cxn ang="0">
                  <a:pos x="34" y="25"/>
                </a:cxn>
                <a:cxn ang="0">
                  <a:pos x="16" y="54"/>
                </a:cxn>
                <a:cxn ang="0">
                  <a:pos x="11" y="73"/>
                </a:cxn>
                <a:cxn ang="0">
                  <a:pos x="24" y="90"/>
                </a:cxn>
                <a:cxn ang="0">
                  <a:pos x="49" y="111"/>
                </a:cxn>
                <a:cxn ang="0">
                  <a:pos x="67" y="122"/>
                </a:cxn>
                <a:cxn ang="0">
                  <a:pos x="86" y="111"/>
                </a:cxn>
                <a:cxn ang="0">
                  <a:pos x="112" y="90"/>
                </a:cxn>
                <a:cxn ang="0">
                  <a:pos x="124" y="75"/>
                </a:cxn>
                <a:cxn ang="0">
                  <a:pos x="119" y="54"/>
                </a:cxn>
                <a:cxn ang="0">
                  <a:pos x="101" y="25"/>
                </a:cxn>
                <a:cxn ang="0">
                  <a:pos x="88" y="9"/>
                </a:cxn>
              </a:cxnLst>
              <a:rect l="0" t="0" r="r" b="b"/>
              <a:pathLst>
                <a:path w="135" h="131">
                  <a:moveTo>
                    <a:pt x="69" y="3"/>
                  </a:moveTo>
                  <a:lnTo>
                    <a:pt x="90" y="0"/>
                  </a:lnTo>
                  <a:lnTo>
                    <a:pt x="92" y="0"/>
                  </a:lnTo>
                  <a:lnTo>
                    <a:pt x="94" y="1"/>
                  </a:lnTo>
                  <a:lnTo>
                    <a:pt x="106" y="18"/>
                  </a:lnTo>
                  <a:lnTo>
                    <a:pt x="124" y="30"/>
                  </a:lnTo>
                  <a:lnTo>
                    <a:pt x="128" y="30"/>
                  </a:lnTo>
                  <a:lnTo>
                    <a:pt x="128" y="34"/>
                  </a:lnTo>
                  <a:lnTo>
                    <a:pt x="128" y="54"/>
                  </a:lnTo>
                  <a:lnTo>
                    <a:pt x="133" y="75"/>
                  </a:lnTo>
                  <a:lnTo>
                    <a:pt x="135" y="77"/>
                  </a:lnTo>
                  <a:lnTo>
                    <a:pt x="133" y="79"/>
                  </a:lnTo>
                  <a:lnTo>
                    <a:pt x="121" y="93"/>
                  </a:lnTo>
                  <a:lnTo>
                    <a:pt x="112" y="115"/>
                  </a:lnTo>
                  <a:lnTo>
                    <a:pt x="110" y="117"/>
                  </a:lnTo>
                  <a:lnTo>
                    <a:pt x="108" y="117"/>
                  </a:lnTo>
                  <a:lnTo>
                    <a:pt x="88" y="120"/>
                  </a:lnTo>
                  <a:lnTo>
                    <a:pt x="69" y="131"/>
                  </a:lnTo>
                  <a:lnTo>
                    <a:pt x="67" y="131"/>
                  </a:lnTo>
                  <a:lnTo>
                    <a:pt x="65" y="131"/>
                  </a:lnTo>
                  <a:lnTo>
                    <a:pt x="47" y="120"/>
                  </a:lnTo>
                  <a:lnTo>
                    <a:pt x="25" y="115"/>
                  </a:lnTo>
                  <a:lnTo>
                    <a:pt x="24" y="115"/>
                  </a:lnTo>
                  <a:lnTo>
                    <a:pt x="22" y="113"/>
                  </a:lnTo>
                  <a:lnTo>
                    <a:pt x="15" y="93"/>
                  </a:lnTo>
                  <a:lnTo>
                    <a:pt x="2" y="75"/>
                  </a:lnTo>
                  <a:lnTo>
                    <a:pt x="0" y="73"/>
                  </a:lnTo>
                  <a:lnTo>
                    <a:pt x="2" y="72"/>
                  </a:lnTo>
                  <a:lnTo>
                    <a:pt x="7" y="54"/>
                  </a:lnTo>
                  <a:lnTo>
                    <a:pt x="9" y="30"/>
                  </a:lnTo>
                  <a:lnTo>
                    <a:pt x="9" y="28"/>
                  </a:lnTo>
                  <a:lnTo>
                    <a:pt x="11" y="27"/>
                  </a:lnTo>
                  <a:lnTo>
                    <a:pt x="29" y="18"/>
                  </a:lnTo>
                  <a:lnTo>
                    <a:pt x="43" y="1"/>
                  </a:lnTo>
                  <a:lnTo>
                    <a:pt x="45" y="0"/>
                  </a:lnTo>
                  <a:lnTo>
                    <a:pt x="49" y="0"/>
                  </a:lnTo>
                  <a:lnTo>
                    <a:pt x="69" y="3"/>
                  </a:lnTo>
                  <a:lnTo>
                    <a:pt x="69" y="3"/>
                  </a:lnTo>
                  <a:close/>
                  <a:moveTo>
                    <a:pt x="88" y="9"/>
                  </a:moveTo>
                  <a:lnTo>
                    <a:pt x="69" y="12"/>
                  </a:lnTo>
                  <a:lnTo>
                    <a:pt x="67" y="12"/>
                  </a:lnTo>
                  <a:lnTo>
                    <a:pt x="49" y="9"/>
                  </a:lnTo>
                  <a:lnTo>
                    <a:pt x="34" y="23"/>
                  </a:lnTo>
                  <a:lnTo>
                    <a:pt x="34" y="25"/>
                  </a:lnTo>
                  <a:lnTo>
                    <a:pt x="18" y="34"/>
                  </a:lnTo>
                  <a:lnTo>
                    <a:pt x="16" y="54"/>
                  </a:lnTo>
                  <a:lnTo>
                    <a:pt x="16" y="55"/>
                  </a:lnTo>
                  <a:lnTo>
                    <a:pt x="11" y="73"/>
                  </a:lnTo>
                  <a:lnTo>
                    <a:pt x="22" y="90"/>
                  </a:lnTo>
                  <a:lnTo>
                    <a:pt x="24" y="90"/>
                  </a:lnTo>
                  <a:lnTo>
                    <a:pt x="29" y="108"/>
                  </a:lnTo>
                  <a:lnTo>
                    <a:pt x="49" y="111"/>
                  </a:lnTo>
                  <a:lnTo>
                    <a:pt x="51" y="113"/>
                  </a:lnTo>
                  <a:lnTo>
                    <a:pt x="67" y="122"/>
                  </a:lnTo>
                  <a:lnTo>
                    <a:pt x="85" y="113"/>
                  </a:lnTo>
                  <a:lnTo>
                    <a:pt x="86" y="111"/>
                  </a:lnTo>
                  <a:lnTo>
                    <a:pt x="104" y="110"/>
                  </a:lnTo>
                  <a:lnTo>
                    <a:pt x="112" y="90"/>
                  </a:lnTo>
                  <a:lnTo>
                    <a:pt x="113" y="90"/>
                  </a:lnTo>
                  <a:lnTo>
                    <a:pt x="124" y="75"/>
                  </a:lnTo>
                  <a:lnTo>
                    <a:pt x="119" y="55"/>
                  </a:lnTo>
                  <a:lnTo>
                    <a:pt x="119" y="54"/>
                  </a:lnTo>
                  <a:lnTo>
                    <a:pt x="119" y="36"/>
                  </a:lnTo>
                  <a:lnTo>
                    <a:pt x="101" y="25"/>
                  </a:lnTo>
                  <a:lnTo>
                    <a:pt x="101" y="23"/>
                  </a:lnTo>
                  <a:lnTo>
                    <a:pt x="88" y="9"/>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80808"/>
                </a:solidFill>
                <a:effectLst/>
                <a:uLnTx/>
                <a:uFillTx/>
                <a:latin typeface="Calibri" panose="020F0502020204030204" charset="0"/>
                <a:ea typeface="微软雅黑" panose="020B0503020204020204" pitchFamily="34" charset="-122"/>
                <a:cs typeface="+mn-ea"/>
                <a:sym typeface="Calibri" panose="020F0502020204030204" charset="0"/>
              </a:endParaRPr>
            </a:p>
          </p:txBody>
        </p:sp>
      </p:grpSp>
      <p:sp>
        <p:nvSpPr>
          <p:cNvPr id="47" name="Freeform 110"/>
          <p:cNvSpPr>
            <a:spLocks noChangeArrowheads="1"/>
          </p:cNvSpPr>
          <p:nvPr/>
        </p:nvSpPr>
        <p:spPr bwMode="auto">
          <a:xfrm>
            <a:off x="9236933" y="1646834"/>
            <a:ext cx="582096" cy="471010"/>
          </a:xfrm>
          <a:custGeom>
            <a:avLst/>
            <a:gdLst>
              <a:gd name="T0" fmla="*/ 199860 w 462"/>
              <a:gd name="T1" fmla="*/ 4060 h 373"/>
              <a:gd name="T2" fmla="*/ 199860 w 462"/>
              <a:gd name="T3" fmla="*/ 4060 h 373"/>
              <a:gd name="T4" fmla="*/ 4051 w 462"/>
              <a:gd name="T5" fmla="*/ 72182 h 373"/>
              <a:gd name="T6" fmla="*/ 4051 w 462"/>
              <a:gd name="T7" fmla="*/ 76243 h 373"/>
              <a:gd name="T8" fmla="*/ 44113 w 462"/>
              <a:gd name="T9" fmla="*/ 96093 h 373"/>
              <a:gd name="T10" fmla="*/ 44113 w 462"/>
              <a:gd name="T11" fmla="*/ 96093 h 373"/>
              <a:gd name="T12" fmla="*/ 72021 w 462"/>
              <a:gd name="T13" fmla="*/ 103762 h 373"/>
              <a:gd name="T14" fmla="*/ 195358 w 462"/>
              <a:gd name="T15" fmla="*/ 15790 h 373"/>
              <a:gd name="T16" fmla="*/ 195358 w 462"/>
              <a:gd name="T17" fmla="*/ 15790 h 373"/>
              <a:gd name="T18" fmla="*/ 108032 w 462"/>
              <a:gd name="T19" fmla="*/ 111883 h 373"/>
              <a:gd name="T20" fmla="*/ 108032 w 462"/>
              <a:gd name="T21" fmla="*/ 111883 h 373"/>
              <a:gd name="T22" fmla="*/ 103981 w 462"/>
              <a:gd name="T23" fmla="*/ 115943 h 373"/>
              <a:gd name="T24" fmla="*/ 108032 w 462"/>
              <a:gd name="T25" fmla="*/ 120003 h 373"/>
              <a:gd name="T26" fmla="*/ 108032 w 462"/>
              <a:gd name="T27" fmla="*/ 120003 h 373"/>
              <a:gd name="T28" fmla="*/ 163399 w 462"/>
              <a:gd name="T29" fmla="*/ 152034 h 373"/>
              <a:gd name="T30" fmla="*/ 175552 w 462"/>
              <a:gd name="T31" fmla="*/ 147974 h 373"/>
              <a:gd name="T32" fmla="*/ 207512 w 462"/>
              <a:gd name="T33" fmla="*/ 8121 h 373"/>
              <a:gd name="T34" fmla="*/ 199860 w 462"/>
              <a:gd name="T35" fmla="*/ 4060 h 373"/>
              <a:gd name="T36" fmla="*/ 72021 w 462"/>
              <a:gd name="T37" fmla="*/ 163764 h 373"/>
              <a:gd name="T38" fmla="*/ 72021 w 462"/>
              <a:gd name="T39" fmla="*/ 163764 h 373"/>
              <a:gd name="T40" fmla="*/ 76073 w 462"/>
              <a:gd name="T41" fmla="*/ 167824 h 373"/>
              <a:gd name="T42" fmla="*/ 108032 w 462"/>
              <a:gd name="T43" fmla="*/ 139853 h 373"/>
              <a:gd name="T44" fmla="*/ 72021 w 462"/>
              <a:gd name="T45" fmla="*/ 120003 h 373"/>
              <a:gd name="T46" fmla="*/ 72021 w 462"/>
              <a:gd name="T47" fmla="*/ 163764 h 3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cubicBezTo>
                  <a:pt x="160" y="230"/>
                  <a:pt x="160" y="230"/>
                  <a:pt x="160" y="230"/>
                </a:cubicBezTo>
                <a:cubicBezTo>
                  <a:pt x="160" y="230"/>
                  <a:pt x="425" y="35"/>
                  <a:pt x="434" y="35"/>
                </a:cubicBezTo>
                <a:cubicBezTo>
                  <a:pt x="434" y="26"/>
                  <a:pt x="434" y="35"/>
                  <a:pt x="434" y="35"/>
                </a:cubicBezTo>
                <a:lnTo>
                  <a:pt x="240" y="248"/>
                </a:lnTo>
                <a:cubicBezTo>
                  <a:pt x="231" y="257"/>
                  <a:pt x="231" y="257"/>
                  <a:pt x="231" y="257"/>
                </a:cubicBezTo>
                <a:cubicBezTo>
                  <a:pt x="240" y="266"/>
                  <a:pt x="240" y="266"/>
                  <a:pt x="240" y="266"/>
                </a:cubicBez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p:spPr>
        <p:txBody>
          <a:bodyPr wrap="none" lIns="34290" tIns="17145" rIns="34290" bIns="171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80808"/>
              </a:solidFill>
              <a:effectLst/>
              <a:uLnTx/>
              <a:uFillTx/>
              <a:latin typeface="Calibri" panose="020F0502020204030204" charset="0"/>
              <a:ea typeface="微软雅黑" panose="020B0503020204020204" pitchFamily="34" charset="-122"/>
              <a:cs typeface="+mn-ea"/>
              <a:sym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53" presetClass="entr" presetSubtype="16"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animEffect transition="in" filter="fade">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ppt_w</p:attrName>
                                        </p:attrNameLst>
                                      </p:cBhvr>
                                      <p:tavLst>
                                        <p:tav tm="0">
                                          <p:val>
                                            <p:fltVal val="0"/>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animEffect transition="in" filter="fade">
                                      <p:cBhvr>
                                        <p:cTn id="41" dur="500"/>
                                        <p:tgtEl>
                                          <p:spTgt spid="7"/>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animEffect transition="in" filter="fade">
                                      <p:cBhvr>
                                        <p:cTn id="51" dur="500"/>
                                        <p:tgtEl>
                                          <p:spTgt spid="15"/>
                                        </p:tgtEl>
                                      </p:cBhvr>
                                    </p:animEffect>
                                  </p:childTnLst>
                                </p:cTn>
                              </p:par>
                              <p:par>
                                <p:cTn id="52" presetID="53" presetClass="entr" presetSubtype="16" fill="hold" nodeType="withEffect">
                                  <p:stCondLst>
                                    <p:cond delay="0"/>
                                  </p:stCondLst>
                                  <p:childTnLst>
                                    <p:set>
                                      <p:cBhvr>
                                        <p:cTn id="53" dur="1" fill="hold">
                                          <p:stCondLst>
                                            <p:cond delay="0"/>
                                          </p:stCondLst>
                                        </p:cTn>
                                        <p:tgtEl>
                                          <p:spTgt spid="42"/>
                                        </p:tgtEl>
                                        <p:attrNameLst>
                                          <p:attrName>style.visibility</p:attrName>
                                        </p:attrNameLst>
                                      </p:cBhvr>
                                      <p:to>
                                        <p:strVal val="visible"/>
                                      </p:to>
                                    </p:set>
                                    <p:anim calcmode="lin" valueType="num">
                                      <p:cBhvr>
                                        <p:cTn id="54" dur="500" fill="hold"/>
                                        <p:tgtEl>
                                          <p:spTgt spid="42"/>
                                        </p:tgtEl>
                                        <p:attrNameLst>
                                          <p:attrName>ppt_w</p:attrName>
                                        </p:attrNameLst>
                                      </p:cBhvr>
                                      <p:tavLst>
                                        <p:tav tm="0">
                                          <p:val>
                                            <p:fltVal val="0"/>
                                          </p:val>
                                        </p:tav>
                                        <p:tav tm="100000">
                                          <p:val>
                                            <p:strVal val="#ppt_w"/>
                                          </p:val>
                                        </p:tav>
                                      </p:tavLst>
                                    </p:anim>
                                    <p:anim calcmode="lin" valueType="num">
                                      <p:cBhvr>
                                        <p:cTn id="55" dur="500" fill="hold"/>
                                        <p:tgtEl>
                                          <p:spTgt spid="42"/>
                                        </p:tgtEl>
                                        <p:attrNameLst>
                                          <p:attrName>ppt_h</p:attrName>
                                        </p:attrNameLst>
                                      </p:cBhvr>
                                      <p:tavLst>
                                        <p:tav tm="0">
                                          <p:val>
                                            <p:fltVal val="0"/>
                                          </p:val>
                                        </p:tav>
                                        <p:tav tm="100000">
                                          <p:val>
                                            <p:strVal val="#ppt_h"/>
                                          </p:val>
                                        </p:tav>
                                      </p:tavLst>
                                    </p:anim>
                                    <p:animEffect transition="in" filter="fade">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p:cTn id="61" dur="500" fill="hold"/>
                                        <p:tgtEl>
                                          <p:spTgt spid="20"/>
                                        </p:tgtEl>
                                        <p:attrNameLst>
                                          <p:attrName>ppt_w</p:attrName>
                                        </p:attrNameLst>
                                      </p:cBhvr>
                                      <p:tavLst>
                                        <p:tav tm="0">
                                          <p:val>
                                            <p:fltVal val="0"/>
                                          </p:val>
                                        </p:tav>
                                        <p:tav tm="100000">
                                          <p:val>
                                            <p:strVal val="#ppt_w"/>
                                          </p:val>
                                        </p:tav>
                                      </p:tavLst>
                                    </p:anim>
                                    <p:anim calcmode="lin" valueType="num">
                                      <p:cBhvr>
                                        <p:cTn id="62" dur="500" fill="hold"/>
                                        <p:tgtEl>
                                          <p:spTgt spid="20"/>
                                        </p:tgtEl>
                                        <p:attrNameLst>
                                          <p:attrName>ppt_h</p:attrName>
                                        </p:attrNameLst>
                                      </p:cBhvr>
                                      <p:tavLst>
                                        <p:tav tm="0">
                                          <p:val>
                                            <p:fltVal val="0"/>
                                          </p:val>
                                        </p:tav>
                                        <p:tav tm="100000">
                                          <p:val>
                                            <p:strVal val="#ppt_h"/>
                                          </p:val>
                                        </p:tav>
                                      </p:tavLst>
                                    </p:anim>
                                    <p:animEffect transition="in" filter="fade">
                                      <p:cBhvr>
                                        <p:cTn id="63" dur="500"/>
                                        <p:tgtEl>
                                          <p:spTgt spid="20"/>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p:cTn id="66" dur="500" fill="hold"/>
                                        <p:tgtEl>
                                          <p:spTgt spid="8"/>
                                        </p:tgtEl>
                                        <p:attrNameLst>
                                          <p:attrName>ppt_w</p:attrName>
                                        </p:attrNameLst>
                                      </p:cBhvr>
                                      <p:tavLst>
                                        <p:tav tm="0">
                                          <p:val>
                                            <p:fltVal val="0"/>
                                          </p:val>
                                        </p:tav>
                                        <p:tav tm="100000">
                                          <p:val>
                                            <p:strVal val="#ppt_w"/>
                                          </p:val>
                                        </p:tav>
                                      </p:tavLst>
                                    </p:anim>
                                    <p:anim calcmode="lin" valueType="num">
                                      <p:cBhvr>
                                        <p:cTn id="67" dur="500" fill="hold"/>
                                        <p:tgtEl>
                                          <p:spTgt spid="8"/>
                                        </p:tgtEl>
                                        <p:attrNameLst>
                                          <p:attrName>ppt_h</p:attrName>
                                        </p:attrNameLst>
                                      </p:cBhvr>
                                      <p:tavLst>
                                        <p:tav tm="0">
                                          <p:val>
                                            <p:fltVal val="0"/>
                                          </p:val>
                                        </p:tav>
                                        <p:tav tm="100000">
                                          <p:val>
                                            <p:strVal val="#ppt_h"/>
                                          </p:val>
                                        </p:tav>
                                      </p:tavLst>
                                    </p:anim>
                                    <p:animEffect transition="in" filter="fade">
                                      <p:cBhvr>
                                        <p:cTn id="68" dur="500"/>
                                        <p:tgtEl>
                                          <p:spTgt spid="8"/>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fltVal val="0"/>
                                          </p:val>
                                        </p:tav>
                                        <p:tav tm="100000">
                                          <p:val>
                                            <p:strVal val="#ppt_w"/>
                                          </p:val>
                                        </p:tav>
                                      </p:tavLst>
                                    </p:anim>
                                    <p:anim calcmode="lin" valueType="num">
                                      <p:cBhvr>
                                        <p:cTn id="72" dur="500" fill="hold"/>
                                        <p:tgtEl>
                                          <p:spTgt spid="18"/>
                                        </p:tgtEl>
                                        <p:attrNameLst>
                                          <p:attrName>ppt_h</p:attrName>
                                        </p:attrNameLst>
                                      </p:cBhvr>
                                      <p:tavLst>
                                        <p:tav tm="0">
                                          <p:val>
                                            <p:fltVal val="0"/>
                                          </p:val>
                                        </p:tav>
                                        <p:tav tm="100000">
                                          <p:val>
                                            <p:strVal val="#ppt_h"/>
                                          </p:val>
                                        </p:tav>
                                      </p:tavLst>
                                    </p:anim>
                                    <p:animEffect transition="in" filter="fade">
                                      <p:cBhvr>
                                        <p:cTn id="73" dur="500"/>
                                        <p:tgtEl>
                                          <p:spTgt spid="18"/>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19"/>
                                        </p:tgtEl>
                                        <p:attrNameLst>
                                          <p:attrName>style.visibility</p:attrName>
                                        </p:attrNameLst>
                                      </p:cBhvr>
                                      <p:to>
                                        <p:strVal val="visible"/>
                                      </p:to>
                                    </p:set>
                                    <p:anim calcmode="lin" valueType="num">
                                      <p:cBhvr>
                                        <p:cTn id="76" dur="500" fill="hold"/>
                                        <p:tgtEl>
                                          <p:spTgt spid="19"/>
                                        </p:tgtEl>
                                        <p:attrNameLst>
                                          <p:attrName>ppt_w</p:attrName>
                                        </p:attrNameLst>
                                      </p:cBhvr>
                                      <p:tavLst>
                                        <p:tav tm="0">
                                          <p:val>
                                            <p:fltVal val="0"/>
                                          </p:val>
                                        </p:tav>
                                        <p:tav tm="100000">
                                          <p:val>
                                            <p:strVal val="#ppt_w"/>
                                          </p:val>
                                        </p:tav>
                                      </p:tavLst>
                                    </p:anim>
                                    <p:anim calcmode="lin" valueType="num">
                                      <p:cBhvr>
                                        <p:cTn id="77" dur="500" fill="hold"/>
                                        <p:tgtEl>
                                          <p:spTgt spid="19"/>
                                        </p:tgtEl>
                                        <p:attrNameLst>
                                          <p:attrName>ppt_h</p:attrName>
                                        </p:attrNameLst>
                                      </p:cBhvr>
                                      <p:tavLst>
                                        <p:tav tm="0">
                                          <p:val>
                                            <p:fltVal val="0"/>
                                          </p:val>
                                        </p:tav>
                                        <p:tav tm="100000">
                                          <p:val>
                                            <p:strVal val="#ppt_h"/>
                                          </p:val>
                                        </p:tav>
                                      </p:tavLst>
                                    </p:anim>
                                    <p:animEffect transition="in" filter="fade">
                                      <p:cBhvr>
                                        <p:cTn id="78" dur="500"/>
                                        <p:tgtEl>
                                          <p:spTgt spid="19"/>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 calcmode="lin" valueType="num">
                                      <p:cBhvr>
                                        <p:cTn id="81" dur="500" fill="hold"/>
                                        <p:tgtEl>
                                          <p:spTgt spid="47"/>
                                        </p:tgtEl>
                                        <p:attrNameLst>
                                          <p:attrName>ppt_w</p:attrName>
                                        </p:attrNameLst>
                                      </p:cBhvr>
                                      <p:tavLst>
                                        <p:tav tm="0">
                                          <p:val>
                                            <p:fltVal val="0"/>
                                          </p:val>
                                        </p:tav>
                                        <p:tav tm="100000">
                                          <p:val>
                                            <p:strVal val="#ppt_w"/>
                                          </p:val>
                                        </p:tav>
                                      </p:tavLst>
                                    </p:anim>
                                    <p:anim calcmode="lin" valueType="num">
                                      <p:cBhvr>
                                        <p:cTn id="82" dur="500" fill="hold"/>
                                        <p:tgtEl>
                                          <p:spTgt spid="47"/>
                                        </p:tgtEl>
                                        <p:attrNameLst>
                                          <p:attrName>ppt_h</p:attrName>
                                        </p:attrNameLst>
                                      </p:cBhvr>
                                      <p:tavLst>
                                        <p:tav tm="0">
                                          <p:val>
                                            <p:fltVal val="0"/>
                                          </p:val>
                                        </p:tav>
                                        <p:tav tm="100000">
                                          <p:val>
                                            <p:strVal val="#ppt_h"/>
                                          </p:val>
                                        </p:tav>
                                      </p:tavLst>
                                    </p:anim>
                                    <p:animEffect transition="in" filter="fade">
                                      <p:cBhvr>
                                        <p:cTn id="8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p:bldP spid="13" grpId="0"/>
      <p:bldP spid="14" grpId="0" animBg="1"/>
      <p:bldP spid="15" grpId="0"/>
      <p:bldP spid="16" grpId="0"/>
      <p:bldP spid="18" grpId="0" animBg="1"/>
      <p:bldP spid="19" grpId="0"/>
      <p:bldP spid="20" grpId="0"/>
      <p:bldP spid="4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7"/>
          <p:cNvSpPr/>
          <p:nvPr/>
        </p:nvSpPr>
        <p:spPr>
          <a:xfrm>
            <a:off x="4754351" y="1886885"/>
            <a:ext cx="2692676" cy="3499654"/>
          </a:xfrm>
          <a:prstGeom prst="roundRect">
            <a:avLst>
              <a:gd name="adj" fmla="val 7373"/>
            </a:avLst>
          </a:prstGeom>
          <a:solidFill>
            <a:schemeClr val="bg1">
              <a:lumMod val="95000"/>
            </a:schemeClr>
          </a:solidFill>
          <a:ln w="285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7"/>
          <p:cNvSpPr/>
          <p:nvPr/>
        </p:nvSpPr>
        <p:spPr>
          <a:xfrm>
            <a:off x="8206401" y="1882339"/>
            <a:ext cx="2692676" cy="3499654"/>
          </a:xfrm>
          <a:prstGeom prst="roundRect">
            <a:avLst>
              <a:gd name="adj" fmla="val 7373"/>
            </a:avLst>
          </a:prstGeom>
          <a:solidFill>
            <a:schemeClr val="bg1">
              <a:lumMod val="95000"/>
            </a:schemeClr>
          </a:solidFill>
          <a:ln w="285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7"/>
          <p:cNvSpPr/>
          <p:nvPr/>
        </p:nvSpPr>
        <p:spPr>
          <a:xfrm>
            <a:off x="1319271" y="1882339"/>
            <a:ext cx="2692676" cy="3499654"/>
          </a:xfrm>
          <a:prstGeom prst="roundRect">
            <a:avLst>
              <a:gd name="adj" fmla="val 7373"/>
            </a:avLst>
          </a:prstGeom>
          <a:solidFill>
            <a:schemeClr val="bg1">
              <a:lumMod val="95000"/>
            </a:schemeClr>
          </a:solidFill>
          <a:ln w="285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9"/>
          <p:cNvSpPr/>
          <p:nvPr/>
        </p:nvSpPr>
        <p:spPr>
          <a:xfrm>
            <a:off x="2176561" y="1423945"/>
            <a:ext cx="961626" cy="961626"/>
          </a:xfrm>
          <a:prstGeom prst="ellipse">
            <a:avLst/>
          </a:prstGeom>
          <a:solidFill>
            <a:srgbClr val="1F4D89"/>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6"/>
          <p:cNvSpPr txBox="1">
            <a:spLocks noChangeArrowheads="1"/>
          </p:cNvSpPr>
          <p:nvPr/>
        </p:nvSpPr>
        <p:spPr bwMode="auto">
          <a:xfrm>
            <a:off x="1501541" y="3050274"/>
            <a:ext cx="2348564" cy="1896225"/>
          </a:xfrm>
          <a:prstGeom prst="rect">
            <a:avLst/>
          </a:prstGeom>
        </p:spPr>
        <p:txBody>
          <a:bodyPr wrap="square">
            <a:spAutoFit/>
          </a:bodyPr>
          <a:lstStyle>
            <a:defPPr>
              <a:defRPr lang="zh-CN"/>
            </a:defPPr>
            <a:lvl1pPr algn="ctr">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defRPr/>
            </a:pP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国内工厂、机关、单位名称等应使用全名，不得使用缩略名，如不得把河北水利电力学院写成“水专”。</a:t>
            </a:r>
            <a:endPar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endParaRPr>
          </a:p>
        </p:txBody>
      </p:sp>
      <p:sp>
        <p:nvSpPr>
          <p:cNvPr id="13" name="TextBox 51"/>
          <p:cNvSpPr txBox="1"/>
          <p:nvPr/>
        </p:nvSpPr>
        <p:spPr>
          <a:xfrm>
            <a:off x="2083218" y="2711032"/>
            <a:ext cx="1205177" cy="304250"/>
          </a:xfrm>
          <a:prstGeom prst="rect">
            <a:avLst/>
          </a:prstGeom>
          <a:noFill/>
        </p:spPr>
        <p:txBody>
          <a:bodyPr wrap="square" lIns="0" tIns="0" rIns="0" bIns="0" rtlCol="0">
            <a:spAutoFit/>
          </a:bodyPr>
          <a:lstStyle/>
          <a:p>
            <a:pPr algn="ctr">
              <a:lnSpc>
                <a:spcPct val="120000"/>
              </a:lnSpc>
            </a:pPr>
            <a:r>
              <a:rPr lang="en-US" altLang="zh-CN" b="1" dirty="0">
                <a:solidFill>
                  <a:srgbClr val="1F4D89"/>
                </a:solidFill>
                <a:latin typeface="微软雅黑" panose="020B0503020204020204" pitchFamily="34" charset="-122"/>
                <a:ea typeface="微软雅黑" panose="020B0503020204020204" pitchFamily="34" charset="-122"/>
                <a:sym typeface="Arial" panose="020B0604020202020204" pitchFamily="34" charset="0"/>
              </a:rPr>
              <a:t>07</a:t>
            </a:r>
            <a:endParaRPr lang="en-US" b="1" dirty="0">
              <a:solidFill>
                <a:srgbClr val="1F4D8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椭圆 13"/>
          <p:cNvSpPr/>
          <p:nvPr/>
        </p:nvSpPr>
        <p:spPr>
          <a:xfrm>
            <a:off x="5607068" y="1428491"/>
            <a:ext cx="961626" cy="961626"/>
          </a:xfrm>
          <a:prstGeom prst="ellipse">
            <a:avLst/>
          </a:prstGeom>
          <a:solidFill>
            <a:srgbClr val="1F4D89"/>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3"/>
          <p:cNvSpPr txBox="1">
            <a:spLocks noChangeArrowheads="1"/>
          </p:cNvSpPr>
          <p:nvPr/>
        </p:nvSpPr>
        <p:spPr bwMode="auto">
          <a:xfrm>
            <a:off x="4889634" y="3054820"/>
            <a:ext cx="2425566" cy="1568450"/>
          </a:xfrm>
          <a:prstGeom prst="rect">
            <a:avLst/>
          </a:prstGeom>
        </p:spPr>
        <p:txBody>
          <a:bodyPr wrap="square">
            <a:spAutoFit/>
          </a:bodyPr>
          <a:lstStyle>
            <a:defPPr>
              <a:defRPr lang="zh-CN"/>
            </a:defPPr>
            <a:lvl1pPr algn="ctr">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defRPr/>
            </a:pP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文中图、表按照</a:t>
            </a:r>
            <a:r>
              <a:rPr lang="en-US" altLang="zh-CN"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  </a:t>
            </a:r>
            <a:r>
              <a:rPr lang="zh-CN" altLang="en-US" sz="1600" dirty="0">
                <a:latin typeface="Arial" panose="020B0604020202020204" pitchFamily="34" charset="0"/>
                <a:sym typeface="+mn-ea"/>
              </a:rPr>
              <a:t>图</a:t>
            </a:r>
            <a:r>
              <a:rPr lang="en-US" altLang="zh-CN" sz="1600" dirty="0">
                <a:latin typeface="Arial" panose="020B0604020202020204" pitchFamily="34" charset="0"/>
                <a:sym typeface="+mn-ea"/>
              </a:rPr>
              <a:t>1.1</a:t>
            </a:r>
            <a:r>
              <a:rPr lang="zh-CN" altLang="en-US" sz="1600" dirty="0">
                <a:latin typeface="Arial" panose="020B0604020202020204" pitchFamily="34" charset="0"/>
                <a:sym typeface="+mn-ea"/>
              </a:rPr>
              <a:t>、图</a:t>
            </a:r>
            <a:r>
              <a:rPr lang="en-US" altLang="zh-CN" sz="1600" dirty="0">
                <a:latin typeface="Arial" panose="020B0604020202020204" pitchFamily="34" charset="0"/>
                <a:sym typeface="+mn-ea"/>
              </a:rPr>
              <a:t>1.2...</a:t>
            </a:r>
            <a:r>
              <a:rPr lang="zh-CN" altLang="en-US" sz="1600" dirty="0">
                <a:latin typeface="Arial" panose="020B0604020202020204" pitchFamily="34" charset="0"/>
                <a:sym typeface="+mn-ea"/>
              </a:rPr>
              <a:t>、图</a:t>
            </a:r>
            <a:r>
              <a:rPr lang="en-US" altLang="zh-CN" sz="1600" dirty="0">
                <a:latin typeface="Arial" panose="020B0604020202020204" pitchFamily="34" charset="0"/>
                <a:sym typeface="+mn-ea"/>
              </a:rPr>
              <a:t>2.1……</a:t>
            </a:r>
            <a:r>
              <a:rPr lang="zh-CN" altLang="en-US" sz="1600" dirty="0">
                <a:latin typeface="Arial" panose="020B0604020202020204" pitchFamily="34" charset="0"/>
                <a:sym typeface="+mn-ea"/>
              </a:rPr>
              <a:t>表</a:t>
            </a:r>
            <a:r>
              <a:rPr lang="en-US" altLang="zh-CN" sz="1600" dirty="0">
                <a:latin typeface="Arial" panose="020B0604020202020204" pitchFamily="34" charset="0"/>
                <a:sym typeface="+mn-ea"/>
              </a:rPr>
              <a:t>1.1</a:t>
            </a:r>
            <a:r>
              <a:rPr lang="zh-CN" altLang="en-US" sz="1600" dirty="0">
                <a:latin typeface="Arial" panose="020B0604020202020204" pitchFamily="34" charset="0"/>
                <a:sym typeface="+mn-ea"/>
              </a:rPr>
              <a:t>、表</a:t>
            </a:r>
            <a:r>
              <a:rPr lang="en-US" altLang="zh-CN" sz="1600" dirty="0">
                <a:latin typeface="Arial" panose="020B0604020202020204" pitchFamily="34" charset="0"/>
                <a:sym typeface="+mn-ea"/>
              </a:rPr>
              <a:t>2.1...</a:t>
            </a:r>
            <a:r>
              <a:rPr lang="zh-CN" altLang="en-US" sz="1600" dirty="0">
                <a:latin typeface="Arial" panose="020B0604020202020204" pitchFamily="34" charset="0"/>
                <a:sym typeface="+mn-ea"/>
              </a:rPr>
              <a:t>、表</a:t>
            </a:r>
            <a:r>
              <a:rPr lang="en-US" altLang="zh-CN" sz="1600" dirty="0">
                <a:latin typeface="Arial" panose="020B0604020202020204" pitchFamily="34" charset="0"/>
                <a:sym typeface="+mn-ea"/>
              </a:rPr>
              <a:t>5.1</a:t>
            </a:r>
            <a:r>
              <a:rPr lang="en-US" altLang="zh-CN"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a:t>
            </a: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依次标序。</a:t>
            </a:r>
            <a:endPar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endParaRPr>
          </a:p>
        </p:txBody>
      </p:sp>
      <p:sp>
        <p:nvSpPr>
          <p:cNvPr id="16" name="TextBox 51"/>
          <p:cNvSpPr txBox="1"/>
          <p:nvPr/>
        </p:nvSpPr>
        <p:spPr>
          <a:xfrm>
            <a:off x="5513725" y="2715578"/>
            <a:ext cx="1205177" cy="304250"/>
          </a:xfrm>
          <a:prstGeom prst="rect">
            <a:avLst/>
          </a:prstGeom>
          <a:noFill/>
        </p:spPr>
        <p:txBody>
          <a:bodyPr wrap="square" lIns="0" tIns="0" rIns="0" bIns="0" rtlCol="0">
            <a:spAutoFit/>
          </a:bodyPr>
          <a:lstStyle/>
          <a:p>
            <a:pPr algn="ctr">
              <a:lnSpc>
                <a:spcPct val="120000"/>
              </a:lnSpc>
            </a:pPr>
            <a:r>
              <a:rPr lang="en-US" altLang="zh-CN" b="1" dirty="0">
                <a:solidFill>
                  <a:srgbClr val="1F4D89"/>
                </a:solidFill>
                <a:latin typeface="微软雅黑" panose="020B0503020204020204" pitchFamily="34" charset="-122"/>
                <a:ea typeface="微软雅黑" panose="020B0503020204020204" pitchFamily="34" charset="-122"/>
                <a:sym typeface="Arial" panose="020B0604020202020204" pitchFamily="34" charset="0"/>
              </a:rPr>
              <a:t>08</a:t>
            </a:r>
            <a:endParaRPr lang="en-US" b="1" dirty="0">
              <a:solidFill>
                <a:srgbClr val="1F4D8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椭圆 17"/>
          <p:cNvSpPr/>
          <p:nvPr/>
        </p:nvSpPr>
        <p:spPr>
          <a:xfrm>
            <a:off x="9047168" y="1408909"/>
            <a:ext cx="961626" cy="961626"/>
          </a:xfrm>
          <a:prstGeom prst="ellipse">
            <a:avLst/>
          </a:prstGeom>
          <a:solidFill>
            <a:srgbClr val="1F4D89"/>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3"/>
          <p:cNvSpPr txBox="1">
            <a:spLocks noChangeArrowheads="1"/>
          </p:cNvSpPr>
          <p:nvPr/>
        </p:nvSpPr>
        <p:spPr bwMode="auto">
          <a:xfrm>
            <a:off x="8325853" y="3035238"/>
            <a:ext cx="2435191" cy="1896225"/>
          </a:xfrm>
          <a:prstGeom prst="rect">
            <a:avLst/>
          </a:prstGeom>
        </p:spPr>
        <p:txBody>
          <a:bodyPr wrap="square">
            <a:spAutoFit/>
          </a:bodyPr>
          <a:lstStyle>
            <a:defPPr>
              <a:defRPr lang="zh-CN"/>
            </a:defPPr>
            <a:lvl1pPr algn="ctr">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defRPr/>
            </a:pP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正文中文字表述涉及图表时，避免使用“</a:t>
            </a:r>
            <a:r>
              <a:rPr lang="zh-CN" altLang="en-US" sz="1600" dirty="0">
                <a:solidFill>
                  <a:srgbClr val="FF0000"/>
                </a:solidFill>
                <a:latin typeface="方正黑体_GBK" panose="03000509000000000000" pitchFamily="65" charset="-122"/>
                <a:ea typeface="方正黑体_GBK" panose="03000509000000000000" pitchFamily="65" charset="-122"/>
                <a:cs typeface="+mn-ea"/>
                <a:sym typeface="+mn-lt"/>
              </a:rPr>
              <a:t>如下图所示</a:t>
            </a: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”的字样，而应用“</a:t>
            </a:r>
            <a:r>
              <a:rPr lang="zh-CN" altLang="en-US" sz="1600" dirty="0">
                <a:solidFill>
                  <a:srgbClr val="FF0000"/>
                </a:solidFill>
                <a:latin typeface="方正黑体_GBK" panose="03000509000000000000" pitchFamily="65" charset="-122"/>
                <a:ea typeface="方正黑体_GBK" panose="03000509000000000000" pitchFamily="65" charset="-122"/>
                <a:cs typeface="+mn-ea"/>
                <a:sym typeface="+mn-lt"/>
              </a:rPr>
              <a:t>如图</a:t>
            </a:r>
            <a:r>
              <a:rPr lang="en-US" altLang="zh-CN" sz="1600" dirty="0">
                <a:solidFill>
                  <a:srgbClr val="FF0000"/>
                </a:solidFill>
                <a:latin typeface="方正黑体_GBK" panose="03000509000000000000" pitchFamily="65" charset="-122"/>
                <a:ea typeface="方正黑体_GBK" panose="03000509000000000000" pitchFamily="65" charset="-122"/>
                <a:cs typeface="+mn-ea"/>
                <a:sym typeface="+mn-lt"/>
              </a:rPr>
              <a:t>1.1</a:t>
            </a:r>
            <a:r>
              <a:rPr lang="zh-CN" altLang="en-US" sz="1600" dirty="0">
                <a:solidFill>
                  <a:srgbClr val="FF0000"/>
                </a:solidFill>
                <a:latin typeface="方正黑体_GBK" panose="03000509000000000000" pitchFamily="65" charset="-122"/>
                <a:ea typeface="方正黑体_GBK" panose="03000509000000000000" pitchFamily="65" charset="-122"/>
                <a:cs typeface="+mn-ea"/>
                <a:sym typeface="+mn-lt"/>
              </a:rPr>
              <a:t>所示、如表</a:t>
            </a:r>
            <a:r>
              <a:rPr lang="en-US" altLang="zh-CN" sz="1600" dirty="0">
                <a:solidFill>
                  <a:srgbClr val="FF0000"/>
                </a:solidFill>
                <a:latin typeface="方正黑体_GBK" panose="03000509000000000000" pitchFamily="65" charset="-122"/>
                <a:ea typeface="方正黑体_GBK" panose="03000509000000000000" pitchFamily="65" charset="-122"/>
                <a:cs typeface="+mn-ea"/>
                <a:sym typeface="+mn-lt"/>
              </a:rPr>
              <a:t>1.1</a:t>
            </a:r>
            <a:r>
              <a:rPr lang="zh-CN" altLang="en-US" sz="1600" dirty="0">
                <a:solidFill>
                  <a:srgbClr val="FF0000"/>
                </a:solidFill>
                <a:latin typeface="方正黑体_GBK" panose="03000509000000000000" pitchFamily="65" charset="-122"/>
                <a:ea typeface="方正黑体_GBK" panose="03000509000000000000" pitchFamily="65" charset="-122"/>
                <a:cs typeface="+mn-ea"/>
                <a:sym typeface="+mn-lt"/>
              </a:rPr>
              <a:t>所示</a:t>
            </a: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”等表述。</a:t>
            </a:r>
            <a:endPar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endParaRPr>
          </a:p>
        </p:txBody>
      </p:sp>
      <p:sp>
        <p:nvSpPr>
          <p:cNvPr id="20" name="TextBox 51"/>
          <p:cNvSpPr txBox="1"/>
          <p:nvPr/>
        </p:nvSpPr>
        <p:spPr>
          <a:xfrm>
            <a:off x="8953825" y="2715246"/>
            <a:ext cx="1205177" cy="304250"/>
          </a:xfrm>
          <a:prstGeom prst="rect">
            <a:avLst/>
          </a:prstGeom>
          <a:noFill/>
        </p:spPr>
        <p:txBody>
          <a:bodyPr wrap="square" lIns="0" tIns="0" rIns="0" bIns="0" rtlCol="0">
            <a:spAutoFit/>
          </a:bodyPr>
          <a:lstStyle/>
          <a:p>
            <a:pPr algn="ctr">
              <a:lnSpc>
                <a:spcPct val="120000"/>
              </a:lnSpc>
            </a:pPr>
            <a:r>
              <a:rPr lang="en-US" altLang="zh-CN" b="1" dirty="0">
                <a:solidFill>
                  <a:srgbClr val="1F4D89"/>
                </a:solidFill>
                <a:latin typeface="微软雅黑" panose="020B0503020204020204" pitchFamily="34" charset="-122"/>
                <a:ea typeface="微软雅黑" panose="020B0503020204020204" pitchFamily="34" charset="-122"/>
                <a:sym typeface="Arial" panose="020B0604020202020204" pitchFamily="34" charset="0"/>
              </a:rPr>
              <a:t>09</a:t>
            </a:r>
            <a:endParaRPr lang="en-US" b="1" dirty="0">
              <a:solidFill>
                <a:srgbClr val="1F4D89"/>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26" name="组合 25"/>
          <p:cNvGrpSpPr/>
          <p:nvPr/>
        </p:nvGrpSpPr>
        <p:grpSpPr>
          <a:xfrm>
            <a:off x="439649" y="511740"/>
            <a:ext cx="473527" cy="433092"/>
            <a:chOff x="439649" y="410140"/>
            <a:chExt cx="473527" cy="433092"/>
          </a:xfrm>
        </p:grpSpPr>
        <p:sp>
          <p:nvSpPr>
            <p:cNvPr id="27" name="平行四边形 26"/>
            <p:cNvSpPr/>
            <p:nvPr/>
          </p:nvSpPr>
          <p:spPr>
            <a:xfrm>
              <a:off x="439649" y="442899"/>
              <a:ext cx="414059" cy="400333"/>
            </a:xfrm>
            <a:prstGeom prst="parallelogram">
              <a:avLst>
                <a:gd name="adj" fmla="val 37689"/>
              </a:avLst>
            </a:pr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8" name="平行四边形 27"/>
            <p:cNvSpPr/>
            <p:nvPr/>
          </p:nvSpPr>
          <p:spPr>
            <a:xfrm>
              <a:off x="675294" y="410140"/>
              <a:ext cx="237882" cy="229996"/>
            </a:xfrm>
            <a:prstGeom prst="parallelogram">
              <a:avLst>
                <a:gd name="adj" fmla="val 37689"/>
              </a:avLst>
            </a:prstGeom>
            <a:solidFill>
              <a:srgbClr val="C6C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cs typeface="+mn-ea"/>
                <a:sym typeface="+mn-lt"/>
              </a:endParaRPr>
            </a:p>
          </p:txBody>
        </p:sp>
      </p:grpSp>
      <p:sp>
        <p:nvSpPr>
          <p:cNvPr id="3" name="标题 2"/>
          <p:cNvSpPr>
            <a:spLocks noGrp="1"/>
          </p:cNvSpPr>
          <p:nvPr>
            <p:ph type="title"/>
          </p:nvPr>
        </p:nvSpPr>
        <p:spPr>
          <a:xfrm>
            <a:off x="933054" y="511740"/>
            <a:ext cx="6513973" cy="545043"/>
          </a:xfrm>
        </p:spPr>
        <p:txBody>
          <a:bodyPr/>
          <a:lstStyle/>
          <a:p>
            <a:r>
              <a:rPr lang="zh-CN" altLang="en-US" dirty="0"/>
              <a:t>三、毕业设计（论文）要求与书写规范</a:t>
            </a:r>
            <a:endParaRPr lang="zh-CN" altLang="en-US" dirty="0"/>
          </a:p>
        </p:txBody>
      </p:sp>
      <p:sp>
        <p:nvSpPr>
          <p:cNvPr id="29" name="iconfont-1187-868319"/>
          <p:cNvSpPr>
            <a:spLocks noChangeAspect="1"/>
          </p:cNvSpPr>
          <p:nvPr/>
        </p:nvSpPr>
        <p:spPr bwMode="auto">
          <a:xfrm>
            <a:off x="2357363" y="1609789"/>
            <a:ext cx="590429" cy="589937"/>
          </a:xfrm>
          <a:custGeom>
            <a:avLst/>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solidFill>
            <a:schemeClr val="bg1"/>
          </a:solidFill>
          <a:ln>
            <a:noFill/>
          </a:ln>
        </p:spPr>
      </p:sp>
      <p:sp>
        <p:nvSpPr>
          <p:cNvPr id="30" name="iconfont-1187-868307"/>
          <p:cNvSpPr>
            <a:spLocks noChangeAspect="1"/>
          </p:cNvSpPr>
          <p:nvPr/>
        </p:nvSpPr>
        <p:spPr bwMode="auto">
          <a:xfrm>
            <a:off x="5827967" y="1631037"/>
            <a:ext cx="519828" cy="508877"/>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bg1"/>
          </a:solidFill>
          <a:ln>
            <a:noFill/>
          </a:ln>
        </p:spPr>
      </p:sp>
      <p:sp>
        <p:nvSpPr>
          <p:cNvPr id="31" name="placeholder_286118"/>
          <p:cNvSpPr>
            <a:spLocks noChangeAspect="1"/>
          </p:cNvSpPr>
          <p:nvPr/>
        </p:nvSpPr>
        <p:spPr bwMode="auto">
          <a:xfrm>
            <a:off x="9275547" y="1586196"/>
            <a:ext cx="504868" cy="592286"/>
          </a:xfrm>
          <a:custGeom>
            <a:avLst/>
            <a:gdLst>
              <a:gd name="T0" fmla="*/ 4448 w 5811"/>
              <a:gd name="T1" fmla="*/ 4374 h 6827"/>
              <a:gd name="T2" fmla="*/ 4640 w 5811"/>
              <a:gd name="T3" fmla="*/ 4074 h 6827"/>
              <a:gd name="T4" fmla="*/ 5160 w 5811"/>
              <a:gd name="T5" fmla="*/ 2255 h 6827"/>
              <a:gd name="T6" fmla="*/ 2905 w 5811"/>
              <a:gd name="T7" fmla="*/ 0 h 6827"/>
              <a:gd name="T8" fmla="*/ 650 w 5811"/>
              <a:gd name="T9" fmla="*/ 2255 h 6827"/>
              <a:gd name="T10" fmla="*/ 1363 w 5811"/>
              <a:gd name="T11" fmla="*/ 4373 h 6827"/>
              <a:gd name="T12" fmla="*/ 0 w 5811"/>
              <a:gd name="T13" fmla="*/ 5506 h 6827"/>
              <a:gd name="T14" fmla="*/ 939 w 5811"/>
              <a:gd name="T15" fmla="*/ 6498 h 6827"/>
              <a:gd name="T16" fmla="*/ 2905 w 5811"/>
              <a:gd name="T17" fmla="*/ 6827 h 6827"/>
              <a:gd name="T18" fmla="*/ 4871 w 5811"/>
              <a:gd name="T19" fmla="*/ 6498 h 6827"/>
              <a:gd name="T20" fmla="*/ 5811 w 5811"/>
              <a:gd name="T21" fmla="*/ 5506 h 6827"/>
              <a:gd name="T22" fmla="*/ 4448 w 5811"/>
              <a:gd name="T23" fmla="*/ 4374 h 6827"/>
              <a:gd name="T24" fmla="*/ 2905 w 5811"/>
              <a:gd name="T25" fmla="*/ 1551 h 6827"/>
              <a:gd name="T26" fmla="*/ 3610 w 5811"/>
              <a:gd name="T27" fmla="*/ 2255 h 6827"/>
              <a:gd name="T28" fmla="*/ 2905 w 5811"/>
              <a:gd name="T29" fmla="*/ 2960 h 6827"/>
              <a:gd name="T30" fmla="*/ 2201 w 5811"/>
              <a:gd name="T31" fmla="*/ 2255 h 6827"/>
              <a:gd name="T32" fmla="*/ 2905 w 5811"/>
              <a:gd name="T33" fmla="*/ 1551 h 6827"/>
              <a:gd name="T34" fmla="*/ 4675 w 5811"/>
              <a:gd name="T35" fmla="*/ 6008 h 6827"/>
              <a:gd name="T36" fmla="*/ 2905 w 5811"/>
              <a:gd name="T37" fmla="*/ 6298 h 6827"/>
              <a:gd name="T38" fmla="*/ 1136 w 5811"/>
              <a:gd name="T39" fmla="*/ 6008 h 6827"/>
              <a:gd name="T40" fmla="*/ 528 w 5811"/>
              <a:gd name="T41" fmla="*/ 5506 h 6827"/>
              <a:gd name="T42" fmla="*/ 1719 w 5811"/>
              <a:gd name="T43" fmla="*/ 4831 h 6827"/>
              <a:gd name="T44" fmla="*/ 2761 w 5811"/>
              <a:gd name="T45" fmla="*/ 5768 h 6827"/>
              <a:gd name="T46" fmla="*/ 2905 w 5811"/>
              <a:gd name="T47" fmla="*/ 5812 h 6827"/>
              <a:gd name="T48" fmla="*/ 3050 w 5811"/>
              <a:gd name="T49" fmla="*/ 5768 h 6827"/>
              <a:gd name="T50" fmla="*/ 3666 w 5811"/>
              <a:gd name="T51" fmla="*/ 5270 h 6827"/>
              <a:gd name="T52" fmla="*/ 4092 w 5811"/>
              <a:gd name="T53" fmla="*/ 4831 h 6827"/>
              <a:gd name="T54" fmla="*/ 5283 w 5811"/>
              <a:gd name="T55" fmla="*/ 5506 h 6827"/>
              <a:gd name="T56" fmla="*/ 4675 w 5811"/>
              <a:gd name="T57" fmla="*/ 600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11" h="6827">
                <a:moveTo>
                  <a:pt x="4448" y="4374"/>
                </a:moveTo>
                <a:cubicBezTo>
                  <a:pt x="4517" y="4275"/>
                  <a:pt x="4581" y="4175"/>
                  <a:pt x="4640" y="4074"/>
                </a:cubicBezTo>
                <a:cubicBezTo>
                  <a:pt x="4985" y="3483"/>
                  <a:pt x="5160" y="2871"/>
                  <a:pt x="5160" y="2255"/>
                </a:cubicBezTo>
                <a:cubicBezTo>
                  <a:pt x="5160" y="1012"/>
                  <a:pt x="4149" y="0"/>
                  <a:pt x="2905" y="0"/>
                </a:cubicBezTo>
                <a:cubicBezTo>
                  <a:pt x="1662" y="0"/>
                  <a:pt x="650" y="1012"/>
                  <a:pt x="650" y="2255"/>
                </a:cubicBezTo>
                <a:cubicBezTo>
                  <a:pt x="650" y="2973"/>
                  <a:pt x="895" y="3696"/>
                  <a:pt x="1363" y="4373"/>
                </a:cubicBezTo>
                <a:cubicBezTo>
                  <a:pt x="501" y="4604"/>
                  <a:pt x="0" y="5014"/>
                  <a:pt x="0" y="5506"/>
                </a:cubicBezTo>
                <a:cubicBezTo>
                  <a:pt x="0" y="5903"/>
                  <a:pt x="333" y="6256"/>
                  <a:pt x="939" y="6498"/>
                </a:cubicBezTo>
                <a:cubicBezTo>
                  <a:pt x="1469" y="6710"/>
                  <a:pt x="2167" y="6827"/>
                  <a:pt x="2905" y="6827"/>
                </a:cubicBezTo>
                <a:cubicBezTo>
                  <a:pt x="3644" y="6827"/>
                  <a:pt x="4342" y="6710"/>
                  <a:pt x="4871" y="6498"/>
                </a:cubicBezTo>
                <a:cubicBezTo>
                  <a:pt x="5477" y="6256"/>
                  <a:pt x="5811" y="5903"/>
                  <a:pt x="5811" y="5506"/>
                </a:cubicBezTo>
                <a:cubicBezTo>
                  <a:pt x="5811" y="5014"/>
                  <a:pt x="5310" y="4604"/>
                  <a:pt x="4448" y="4374"/>
                </a:cubicBezTo>
                <a:close/>
                <a:moveTo>
                  <a:pt x="2905" y="1551"/>
                </a:moveTo>
                <a:cubicBezTo>
                  <a:pt x="3294" y="1551"/>
                  <a:pt x="3610" y="1866"/>
                  <a:pt x="3610" y="2255"/>
                </a:cubicBezTo>
                <a:cubicBezTo>
                  <a:pt x="3610" y="2644"/>
                  <a:pt x="3294" y="2960"/>
                  <a:pt x="2905" y="2960"/>
                </a:cubicBezTo>
                <a:cubicBezTo>
                  <a:pt x="2516" y="2960"/>
                  <a:pt x="2201" y="2644"/>
                  <a:pt x="2201" y="2255"/>
                </a:cubicBezTo>
                <a:cubicBezTo>
                  <a:pt x="2201" y="1866"/>
                  <a:pt x="2516" y="1551"/>
                  <a:pt x="2905" y="1551"/>
                </a:cubicBezTo>
                <a:close/>
                <a:moveTo>
                  <a:pt x="4675" y="6008"/>
                </a:moveTo>
                <a:cubicBezTo>
                  <a:pt x="4207" y="6195"/>
                  <a:pt x="3578" y="6298"/>
                  <a:pt x="2905" y="6298"/>
                </a:cubicBezTo>
                <a:cubicBezTo>
                  <a:pt x="2233" y="6298"/>
                  <a:pt x="1604" y="6195"/>
                  <a:pt x="1136" y="6008"/>
                </a:cubicBezTo>
                <a:cubicBezTo>
                  <a:pt x="766" y="5860"/>
                  <a:pt x="528" y="5663"/>
                  <a:pt x="528" y="5506"/>
                </a:cubicBezTo>
                <a:cubicBezTo>
                  <a:pt x="528" y="5295"/>
                  <a:pt x="944" y="4996"/>
                  <a:pt x="1719" y="4831"/>
                </a:cubicBezTo>
                <a:cubicBezTo>
                  <a:pt x="2232" y="5420"/>
                  <a:pt x="2739" y="5754"/>
                  <a:pt x="2761" y="5768"/>
                </a:cubicBezTo>
                <a:cubicBezTo>
                  <a:pt x="2805" y="5797"/>
                  <a:pt x="2855" y="5812"/>
                  <a:pt x="2905" y="5812"/>
                </a:cubicBezTo>
                <a:cubicBezTo>
                  <a:pt x="2956" y="5812"/>
                  <a:pt x="3006" y="5797"/>
                  <a:pt x="3050" y="5768"/>
                </a:cubicBezTo>
                <a:cubicBezTo>
                  <a:pt x="3061" y="5761"/>
                  <a:pt x="3327" y="5586"/>
                  <a:pt x="3666" y="5270"/>
                </a:cubicBezTo>
                <a:cubicBezTo>
                  <a:pt x="3819" y="5128"/>
                  <a:pt x="3961" y="4982"/>
                  <a:pt x="4092" y="4831"/>
                </a:cubicBezTo>
                <a:cubicBezTo>
                  <a:pt x="4866" y="4997"/>
                  <a:pt x="5283" y="5295"/>
                  <a:pt x="5283" y="5506"/>
                </a:cubicBezTo>
                <a:cubicBezTo>
                  <a:pt x="5283" y="5663"/>
                  <a:pt x="5044" y="5860"/>
                  <a:pt x="4675" y="6008"/>
                </a:cubicBezTo>
                <a:close/>
              </a:path>
            </a:pathLst>
          </a:custGeom>
          <a:solidFill>
            <a:schemeClr val="bg1"/>
          </a:solidFill>
          <a:ln>
            <a:noFill/>
          </a:ln>
        </p:spPr>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par>
                                <p:cTn id="37" presetID="53" presetClass="entr" presetSubtype="16"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500" fill="hold"/>
                                        <p:tgtEl>
                                          <p:spTgt spid="7"/>
                                        </p:tgtEl>
                                        <p:attrNameLst>
                                          <p:attrName>ppt_w</p:attrName>
                                        </p:attrNameLst>
                                      </p:cBhvr>
                                      <p:tavLst>
                                        <p:tav tm="0">
                                          <p:val>
                                            <p:fltVal val="0"/>
                                          </p:val>
                                        </p:tav>
                                        <p:tav tm="100000">
                                          <p:val>
                                            <p:strVal val="#ppt_w"/>
                                          </p:val>
                                        </p:tav>
                                      </p:tavLst>
                                    </p:anim>
                                    <p:anim calcmode="lin" valueType="num">
                                      <p:cBhvr>
                                        <p:cTn id="45" dur="500" fill="hold"/>
                                        <p:tgtEl>
                                          <p:spTgt spid="7"/>
                                        </p:tgtEl>
                                        <p:attrNameLst>
                                          <p:attrName>ppt_h</p:attrName>
                                        </p:attrNameLst>
                                      </p:cBhvr>
                                      <p:tavLst>
                                        <p:tav tm="0">
                                          <p:val>
                                            <p:fltVal val="0"/>
                                          </p:val>
                                        </p:tav>
                                        <p:tav tm="100000">
                                          <p:val>
                                            <p:strVal val="#ppt_h"/>
                                          </p:val>
                                        </p:tav>
                                      </p:tavLst>
                                    </p:anim>
                                    <p:animEffect transition="in" filter="fade">
                                      <p:cBhvr>
                                        <p:cTn id="46" dur="500"/>
                                        <p:tgtEl>
                                          <p:spTgt spid="7"/>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p:cTn id="54" dur="500" fill="hold"/>
                                        <p:tgtEl>
                                          <p:spTgt spid="15"/>
                                        </p:tgtEl>
                                        <p:attrNameLst>
                                          <p:attrName>ppt_w</p:attrName>
                                        </p:attrNameLst>
                                      </p:cBhvr>
                                      <p:tavLst>
                                        <p:tav tm="0">
                                          <p:val>
                                            <p:fltVal val="0"/>
                                          </p:val>
                                        </p:tav>
                                        <p:tav tm="100000">
                                          <p:val>
                                            <p:strVal val="#ppt_w"/>
                                          </p:val>
                                        </p:tav>
                                      </p:tavLst>
                                    </p:anim>
                                    <p:anim calcmode="lin" valueType="num">
                                      <p:cBhvr>
                                        <p:cTn id="55" dur="500" fill="hold"/>
                                        <p:tgtEl>
                                          <p:spTgt spid="15"/>
                                        </p:tgtEl>
                                        <p:attrNameLst>
                                          <p:attrName>ppt_h</p:attrName>
                                        </p:attrNameLst>
                                      </p:cBhvr>
                                      <p:tavLst>
                                        <p:tav tm="0">
                                          <p:val>
                                            <p:fltVal val="0"/>
                                          </p:val>
                                        </p:tav>
                                        <p:tav tm="100000">
                                          <p:val>
                                            <p:strVal val="#ppt_h"/>
                                          </p:val>
                                        </p:tav>
                                      </p:tavLst>
                                    </p:anim>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p:cTn id="61" dur="500" fill="hold"/>
                                        <p:tgtEl>
                                          <p:spTgt spid="20"/>
                                        </p:tgtEl>
                                        <p:attrNameLst>
                                          <p:attrName>ppt_w</p:attrName>
                                        </p:attrNameLst>
                                      </p:cBhvr>
                                      <p:tavLst>
                                        <p:tav tm="0">
                                          <p:val>
                                            <p:fltVal val="0"/>
                                          </p:val>
                                        </p:tav>
                                        <p:tav tm="100000">
                                          <p:val>
                                            <p:strVal val="#ppt_w"/>
                                          </p:val>
                                        </p:tav>
                                      </p:tavLst>
                                    </p:anim>
                                    <p:anim calcmode="lin" valueType="num">
                                      <p:cBhvr>
                                        <p:cTn id="62" dur="500" fill="hold"/>
                                        <p:tgtEl>
                                          <p:spTgt spid="20"/>
                                        </p:tgtEl>
                                        <p:attrNameLst>
                                          <p:attrName>ppt_h</p:attrName>
                                        </p:attrNameLst>
                                      </p:cBhvr>
                                      <p:tavLst>
                                        <p:tav tm="0">
                                          <p:val>
                                            <p:fltVal val="0"/>
                                          </p:val>
                                        </p:tav>
                                        <p:tav tm="100000">
                                          <p:val>
                                            <p:strVal val="#ppt_h"/>
                                          </p:val>
                                        </p:tav>
                                      </p:tavLst>
                                    </p:anim>
                                    <p:animEffect transition="in" filter="fade">
                                      <p:cBhvr>
                                        <p:cTn id="63" dur="500"/>
                                        <p:tgtEl>
                                          <p:spTgt spid="20"/>
                                        </p:tgtEl>
                                      </p:cBhvr>
                                    </p:animEffect>
                                  </p:childTnLst>
                                </p:cTn>
                              </p:par>
                              <p:par>
                                <p:cTn id="64" presetID="53" presetClass="entr" presetSubtype="16"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p:cTn id="66" dur="500" fill="hold"/>
                                        <p:tgtEl>
                                          <p:spTgt spid="31"/>
                                        </p:tgtEl>
                                        <p:attrNameLst>
                                          <p:attrName>ppt_w</p:attrName>
                                        </p:attrNameLst>
                                      </p:cBhvr>
                                      <p:tavLst>
                                        <p:tav tm="0">
                                          <p:val>
                                            <p:fltVal val="0"/>
                                          </p:val>
                                        </p:tav>
                                        <p:tav tm="100000">
                                          <p:val>
                                            <p:strVal val="#ppt_w"/>
                                          </p:val>
                                        </p:tav>
                                      </p:tavLst>
                                    </p:anim>
                                    <p:anim calcmode="lin" valueType="num">
                                      <p:cBhvr>
                                        <p:cTn id="67" dur="500" fill="hold"/>
                                        <p:tgtEl>
                                          <p:spTgt spid="31"/>
                                        </p:tgtEl>
                                        <p:attrNameLst>
                                          <p:attrName>ppt_h</p:attrName>
                                        </p:attrNameLst>
                                      </p:cBhvr>
                                      <p:tavLst>
                                        <p:tav tm="0">
                                          <p:val>
                                            <p:fltVal val="0"/>
                                          </p:val>
                                        </p:tav>
                                        <p:tav tm="100000">
                                          <p:val>
                                            <p:strVal val="#ppt_h"/>
                                          </p:val>
                                        </p:tav>
                                      </p:tavLst>
                                    </p:anim>
                                    <p:animEffect transition="in" filter="fade">
                                      <p:cBhvr>
                                        <p:cTn id="68" dur="500"/>
                                        <p:tgtEl>
                                          <p:spTgt spid="31"/>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 calcmode="lin" valueType="num">
                                      <p:cBhvr>
                                        <p:cTn id="71" dur="500" fill="hold"/>
                                        <p:tgtEl>
                                          <p:spTgt spid="8"/>
                                        </p:tgtEl>
                                        <p:attrNameLst>
                                          <p:attrName>ppt_w</p:attrName>
                                        </p:attrNameLst>
                                      </p:cBhvr>
                                      <p:tavLst>
                                        <p:tav tm="0">
                                          <p:val>
                                            <p:fltVal val="0"/>
                                          </p:val>
                                        </p:tav>
                                        <p:tav tm="100000">
                                          <p:val>
                                            <p:strVal val="#ppt_w"/>
                                          </p:val>
                                        </p:tav>
                                      </p:tavLst>
                                    </p:anim>
                                    <p:anim calcmode="lin" valueType="num">
                                      <p:cBhvr>
                                        <p:cTn id="72" dur="500" fill="hold"/>
                                        <p:tgtEl>
                                          <p:spTgt spid="8"/>
                                        </p:tgtEl>
                                        <p:attrNameLst>
                                          <p:attrName>ppt_h</p:attrName>
                                        </p:attrNameLst>
                                      </p:cBhvr>
                                      <p:tavLst>
                                        <p:tav tm="0">
                                          <p:val>
                                            <p:fltVal val="0"/>
                                          </p:val>
                                        </p:tav>
                                        <p:tav tm="100000">
                                          <p:val>
                                            <p:strVal val="#ppt_h"/>
                                          </p:val>
                                        </p:tav>
                                      </p:tavLst>
                                    </p:anim>
                                    <p:animEffect transition="in" filter="fade">
                                      <p:cBhvr>
                                        <p:cTn id="73" dur="500"/>
                                        <p:tgtEl>
                                          <p:spTgt spid="8"/>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p:cTn id="76" dur="500" fill="hold"/>
                                        <p:tgtEl>
                                          <p:spTgt spid="18"/>
                                        </p:tgtEl>
                                        <p:attrNameLst>
                                          <p:attrName>ppt_w</p:attrName>
                                        </p:attrNameLst>
                                      </p:cBhvr>
                                      <p:tavLst>
                                        <p:tav tm="0">
                                          <p:val>
                                            <p:fltVal val="0"/>
                                          </p:val>
                                        </p:tav>
                                        <p:tav tm="100000">
                                          <p:val>
                                            <p:strVal val="#ppt_w"/>
                                          </p:val>
                                        </p:tav>
                                      </p:tavLst>
                                    </p:anim>
                                    <p:anim calcmode="lin" valueType="num">
                                      <p:cBhvr>
                                        <p:cTn id="77" dur="500" fill="hold"/>
                                        <p:tgtEl>
                                          <p:spTgt spid="18"/>
                                        </p:tgtEl>
                                        <p:attrNameLst>
                                          <p:attrName>ppt_h</p:attrName>
                                        </p:attrNameLst>
                                      </p:cBhvr>
                                      <p:tavLst>
                                        <p:tav tm="0">
                                          <p:val>
                                            <p:fltVal val="0"/>
                                          </p:val>
                                        </p:tav>
                                        <p:tav tm="100000">
                                          <p:val>
                                            <p:strVal val="#ppt_h"/>
                                          </p:val>
                                        </p:tav>
                                      </p:tavLst>
                                    </p:anim>
                                    <p:animEffect transition="in" filter="fade">
                                      <p:cBhvr>
                                        <p:cTn id="78" dur="500"/>
                                        <p:tgtEl>
                                          <p:spTgt spid="18"/>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p:cTn id="81" dur="500" fill="hold"/>
                                        <p:tgtEl>
                                          <p:spTgt spid="19"/>
                                        </p:tgtEl>
                                        <p:attrNameLst>
                                          <p:attrName>ppt_w</p:attrName>
                                        </p:attrNameLst>
                                      </p:cBhvr>
                                      <p:tavLst>
                                        <p:tav tm="0">
                                          <p:val>
                                            <p:fltVal val="0"/>
                                          </p:val>
                                        </p:tav>
                                        <p:tav tm="100000">
                                          <p:val>
                                            <p:strVal val="#ppt_w"/>
                                          </p:val>
                                        </p:tav>
                                      </p:tavLst>
                                    </p:anim>
                                    <p:anim calcmode="lin" valueType="num">
                                      <p:cBhvr>
                                        <p:cTn id="82" dur="500" fill="hold"/>
                                        <p:tgtEl>
                                          <p:spTgt spid="19"/>
                                        </p:tgtEl>
                                        <p:attrNameLst>
                                          <p:attrName>ppt_h</p:attrName>
                                        </p:attrNameLst>
                                      </p:cBhvr>
                                      <p:tavLst>
                                        <p:tav tm="0">
                                          <p:val>
                                            <p:fltVal val="0"/>
                                          </p:val>
                                        </p:tav>
                                        <p:tav tm="100000">
                                          <p:val>
                                            <p:strVal val="#ppt_h"/>
                                          </p:val>
                                        </p:tav>
                                      </p:tavLst>
                                    </p:anim>
                                    <p:animEffect transition="in" filter="fade">
                                      <p:cBhvr>
                                        <p:cTn id="8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p:bldP spid="13" grpId="0"/>
      <p:bldP spid="14" grpId="0" animBg="1"/>
      <p:bldP spid="15" grpId="0"/>
      <p:bldP spid="16" grpId="0"/>
      <p:bldP spid="18" grpId="0" animBg="1"/>
      <p:bldP spid="19"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7"/>
          <p:cNvSpPr/>
          <p:nvPr/>
        </p:nvSpPr>
        <p:spPr>
          <a:xfrm>
            <a:off x="4754351" y="1886885"/>
            <a:ext cx="2692676" cy="3499654"/>
          </a:xfrm>
          <a:prstGeom prst="roundRect">
            <a:avLst>
              <a:gd name="adj" fmla="val 7373"/>
            </a:avLst>
          </a:prstGeom>
          <a:solidFill>
            <a:schemeClr val="bg1">
              <a:lumMod val="95000"/>
            </a:schemeClr>
          </a:solidFill>
          <a:ln w="285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7"/>
          <p:cNvSpPr/>
          <p:nvPr/>
        </p:nvSpPr>
        <p:spPr>
          <a:xfrm>
            <a:off x="8206401" y="1882339"/>
            <a:ext cx="2692676" cy="3499654"/>
          </a:xfrm>
          <a:prstGeom prst="roundRect">
            <a:avLst>
              <a:gd name="adj" fmla="val 7373"/>
            </a:avLst>
          </a:prstGeom>
          <a:solidFill>
            <a:schemeClr val="bg1">
              <a:lumMod val="95000"/>
            </a:schemeClr>
          </a:solidFill>
          <a:ln w="285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7"/>
          <p:cNvSpPr/>
          <p:nvPr/>
        </p:nvSpPr>
        <p:spPr>
          <a:xfrm>
            <a:off x="1319271" y="1882339"/>
            <a:ext cx="2692676" cy="3499654"/>
          </a:xfrm>
          <a:prstGeom prst="roundRect">
            <a:avLst>
              <a:gd name="adj" fmla="val 7373"/>
            </a:avLst>
          </a:prstGeom>
          <a:solidFill>
            <a:schemeClr val="bg1">
              <a:lumMod val="95000"/>
            </a:schemeClr>
          </a:solidFill>
          <a:ln w="285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9"/>
          <p:cNvSpPr/>
          <p:nvPr/>
        </p:nvSpPr>
        <p:spPr>
          <a:xfrm>
            <a:off x="2176561" y="1423945"/>
            <a:ext cx="961626" cy="961626"/>
          </a:xfrm>
          <a:prstGeom prst="ellipse">
            <a:avLst/>
          </a:prstGeom>
          <a:solidFill>
            <a:srgbClr val="1F4D89"/>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6"/>
          <p:cNvSpPr txBox="1">
            <a:spLocks noChangeArrowheads="1"/>
          </p:cNvSpPr>
          <p:nvPr/>
        </p:nvSpPr>
        <p:spPr bwMode="auto">
          <a:xfrm>
            <a:off x="1501775" y="3050540"/>
            <a:ext cx="2510155" cy="2306955"/>
          </a:xfrm>
          <a:prstGeom prst="rect">
            <a:avLst/>
          </a:prstGeom>
        </p:spPr>
        <p:txBody>
          <a:bodyPr wrap="square">
            <a:spAutoFit/>
          </a:bodyPr>
          <a:lstStyle>
            <a:defPPr>
              <a:defRPr lang="zh-CN"/>
            </a:defPPr>
            <a:lvl1pPr algn="ctr">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defRPr/>
            </a:pP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表格的编号和名称应居中写于表格上方，表序在前，表名在后，其中</a:t>
            </a:r>
            <a:r>
              <a:rPr lang="zh-CN" altLang="en-US" sz="1600" dirty="0">
                <a:solidFill>
                  <a:srgbClr val="FF0000"/>
                </a:solidFill>
                <a:latin typeface="方正黑体_GBK" panose="03000509000000000000" pitchFamily="65" charset="-122"/>
                <a:ea typeface="方正黑体_GBK" panose="03000509000000000000" pitchFamily="65" charset="-122"/>
                <a:cs typeface="+mn-ea"/>
                <a:sym typeface="+mn-lt"/>
              </a:rPr>
              <a:t>空一格</a:t>
            </a: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，末尾不加标点。图的编号和名称位图图下方。例如</a:t>
            </a:r>
            <a:r>
              <a:rPr lang="en-US" altLang="zh-CN"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a:t>
            </a: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表</a:t>
            </a:r>
            <a:r>
              <a:rPr lang="en-US" altLang="zh-CN"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3.3  XXX”</a:t>
            </a:r>
            <a:endParaRPr lang="en-US" altLang="zh-CN"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endParaRPr>
          </a:p>
        </p:txBody>
      </p:sp>
      <p:sp>
        <p:nvSpPr>
          <p:cNvPr id="13" name="TextBox 51"/>
          <p:cNvSpPr txBox="1"/>
          <p:nvPr/>
        </p:nvSpPr>
        <p:spPr>
          <a:xfrm>
            <a:off x="2083218" y="2711032"/>
            <a:ext cx="1205177" cy="304250"/>
          </a:xfrm>
          <a:prstGeom prst="rect">
            <a:avLst/>
          </a:prstGeom>
          <a:noFill/>
        </p:spPr>
        <p:txBody>
          <a:bodyPr wrap="square" lIns="0" tIns="0" rIns="0" bIns="0" rtlCol="0">
            <a:spAutoFit/>
          </a:bodyPr>
          <a:lstStyle/>
          <a:p>
            <a:pPr algn="ctr">
              <a:lnSpc>
                <a:spcPct val="120000"/>
              </a:lnSpc>
            </a:pPr>
            <a:r>
              <a:rPr lang="en-US" altLang="zh-CN" b="1" dirty="0">
                <a:solidFill>
                  <a:srgbClr val="1F4D89"/>
                </a:solidFill>
                <a:latin typeface="微软雅黑" panose="020B0503020204020204" pitchFamily="34" charset="-122"/>
                <a:ea typeface="微软雅黑" panose="020B0503020204020204" pitchFamily="34" charset="-122"/>
                <a:sym typeface="Arial" panose="020B0604020202020204" pitchFamily="34" charset="0"/>
              </a:rPr>
              <a:t>10</a:t>
            </a:r>
            <a:endParaRPr lang="en-US" b="1" dirty="0">
              <a:solidFill>
                <a:srgbClr val="1F4D8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椭圆 13"/>
          <p:cNvSpPr/>
          <p:nvPr/>
        </p:nvSpPr>
        <p:spPr>
          <a:xfrm>
            <a:off x="5607068" y="1428491"/>
            <a:ext cx="961626" cy="961626"/>
          </a:xfrm>
          <a:prstGeom prst="ellipse">
            <a:avLst/>
          </a:prstGeom>
          <a:solidFill>
            <a:srgbClr val="1F4D89"/>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3"/>
          <p:cNvSpPr txBox="1">
            <a:spLocks noChangeArrowheads="1"/>
          </p:cNvSpPr>
          <p:nvPr/>
        </p:nvSpPr>
        <p:spPr bwMode="auto">
          <a:xfrm>
            <a:off x="4889634" y="3054820"/>
            <a:ext cx="2425566" cy="1938020"/>
          </a:xfrm>
          <a:prstGeom prst="rect">
            <a:avLst/>
          </a:prstGeom>
        </p:spPr>
        <p:txBody>
          <a:bodyPr wrap="square">
            <a:spAutoFit/>
          </a:bodyPr>
          <a:lstStyle>
            <a:defPPr>
              <a:defRPr lang="zh-CN"/>
            </a:defPPr>
            <a:lvl1pPr algn="ctr">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defRPr/>
            </a:pP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标题编号</a:t>
            </a:r>
            <a:r>
              <a:rPr lang="en-US" altLang="zh-CN"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a:t>
            </a: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按照（章）</a:t>
            </a:r>
            <a:r>
              <a:rPr lang="en-US" altLang="zh-CN"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1</a:t>
            </a: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 </a:t>
            </a:r>
            <a:r>
              <a:rPr lang="en-US" altLang="zh-CN"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2</a:t>
            </a: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 </a:t>
            </a:r>
            <a:r>
              <a:rPr lang="en-US" altLang="zh-CN"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3</a:t>
            </a: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；（节）</a:t>
            </a:r>
            <a:r>
              <a:rPr lang="en-US" altLang="zh-CN"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1.1</a:t>
            </a: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 </a:t>
            </a:r>
            <a:r>
              <a:rPr lang="en-US" altLang="zh-CN"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1.2</a:t>
            </a: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 </a:t>
            </a:r>
            <a:r>
              <a:rPr lang="en-US" altLang="zh-CN"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1.3</a:t>
            </a: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；（小结）</a:t>
            </a:r>
            <a:r>
              <a:rPr lang="en-US" altLang="zh-CN"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1.1.1 </a:t>
            </a: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a:t>
            </a:r>
            <a:r>
              <a:rPr lang="en-US" altLang="zh-CN"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1.1.2 </a:t>
            </a: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a:t>
            </a:r>
            <a:r>
              <a:rPr lang="en-US" altLang="zh-CN"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1.1.3</a:t>
            </a:r>
            <a:r>
              <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的规律依级别往下编号。</a:t>
            </a:r>
            <a:endParaRPr lang="zh-CN" altLang="en-US" sz="16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endParaRPr>
          </a:p>
        </p:txBody>
      </p:sp>
      <p:sp>
        <p:nvSpPr>
          <p:cNvPr id="16" name="TextBox 51"/>
          <p:cNvSpPr txBox="1"/>
          <p:nvPr/>
        </p:nvSpPr>
        <p:spPr>
          <a:xfrm>
            <a:off x="5513725" y="2715578"/>
            <a:ext cx="1205177" cy="304250"/>
          </a:xfrm>
          <a:prstGeom prst="rect">
            <a:avLst/>
          </a:prstGeom>
          <a:noFill/>
        </p:spPr>
        <p:txBody>
          <a:bodyPr wrap="square" lIns="0" tIns="0" rIns="0" bIns="0" rtlCol="0">
            <a:spAutoFit/>
          </a:bodyPr>
          <a:lstStyle/>
          <a:p>
            <a:pPr algn="ctr">
              <a:lnSpc>
                <a:spcPct val="120000"/>
              </a:lnSpc>
            </a:pPr>
            <a:r>
              <a:rPr lang="en-US" altLang="zh-CN" b="1" dirty="0">
                <a:solidFill>
                  <a:srgbClr val="1F4D89"/>
                </a:solidFill>
                <a:latin typeface="微软雅黑" panose="020B0503020204020204" pitchFamily="34" charset="-122"/>
                <a:ea typeface="微软雅黑" panose="020B0503020204020204" pitchFamily="34" charset="-122"/>
                <a:sym typeface="Arial" panose="020B0604020202020204" pitchFamily="34" charset="0"/>
              </a:rPr>
              <a:t>11</a:t>
            </a:r>
            <a:endParaRPr lang="en-US" b="1" dirty="0">
              <a:solidFill>
                <a:srgbClr val="1F4D8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椭圆 17"/>
          <p:cNvSpPr/>
          <p:nvPr/>
        </p:nvSpPr>
        <p:spPr>
          <a:xfrm>
            <a:off x="9047168" y="1408909"/>
            <a:ext cx="961626" cy="961626"/>
          </a:xfrm>
          <a:prstGeom prst="ellipse">
            <a:avLst/>
          </a:prstGeom>
          <a:solidFill>
            <a:srgbClr val="1F4D89"/>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3"/>
          <p:cNvSpPr txBox="1">
            <a:spLocks noChangeArrowheads="1"/>
          </p:cNvSpPr>
          <p:nvPr/>
        </p:nvSpPr>
        <p:spPr bwMode="auto">
          <a:xfrm>
            <a:off x="8325853" y="3035238"/>
            <a:ext cx="2435191" cy="2353310"/>
          </a:xfrm>
          <a:prstGeom prst="rect">
            <a:avLst/>
          </a:prstGeom>
        </p:spPr>
        <p:txBody>
          <a:bodyPr wrap="square">
            <a:spAutoFit/>
          </a:bodyPr>
          <a:lstStyle>
            <a:defPPr>
              <a:defRPr lang="zh-CN"/>
            </a:defPPr>
            <a:lvl1pPr algn="ctr">
              <a:lnSpc>
                <a:spcPct val="150000"/>
              </a:lnSpc>
              <a:defRPr sz="12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defRPr/>
            </a:pPr>
            <a:r>
              <a:rPr lang="zh-CN" altLang="en-US" sz="14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论文正文部分不少于</a:t>
            </a:r>
            <a:r>
              <a:rPr lang="en-US" altLang="zh-CN" sz="14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1.2</a:t>
            </a:r>
            <a:r>
              <a:rPr lang="zh-CN" altLang="en-US" sz="14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万字（含标点符号）。重复率不高于</a:t>
            </a:r>
            <a:r>
              <a:rPr lang="en-US" altLang="zh-CN" sz="14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30%</a:t>
            </a:r>
            <a:r>
              <a:rPr lang="zh-CN" altLang="en-US" sz="14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rPr>
              <a:t>。</a:t>
            </a:r>
            <a:endParaRPr lang="zh-CN" altLang="en-US" sz="1400" dirty="0">
              <a:solidFill>
                <a:schemeClr val="tx1">
                  <a:lumMod val="65000"/>
                  <a:lumOff val="35000"/>
                </a:schemeClr>
              </a:solidFill>
              <a:latin typeface="方正黑体_GBK" panose="03000509000000000000" pitchFamily="65" charset="-122"/>
              <a:ea typeface="方正黑体_GBK" panose="03000509000000000000" pitchFamily="65" charset="-122"/>
              <a:cs typeface="+mn-ea"/>
              <a:sym typeface="+mn-lt"/>
            </a:endParaRPr>
          </a:p>
          <a:p>
            <a:pPr algn="l">
              <a:defRPr/>
            </a:pPr>
            <a:r>
              <a:rPr lang="zh-CN" altLang="en-US" sz="1400" dirty="0">
                <a:solidFill>
                  <a:srgbClr val="FF0000"/>
                </a:solidFill>
                <a:latin typeface="方正黑体_GBK" panose="03000509000000000000" pitchFamily="65" charset="-122"/>
                <a:ea typeface="方正黑体_GBK" panose="03000509000000000000" pitchFamily="65" charset="-122"/>
                <a:cs typeface="+mn-ea"/>
                <a:sym typeface="+mn-lt"/>
              </a:rPr>
              <a:t>当参考文献格式规范且正确的时候，查重系统才能够将该部分参考文献排除在查重范畴之外。</a:t>
            </a:r>
            <a:endParaRPr lang="zh-CN" altLang="en-US" sz="1400" dirty="0">
              <a:solidFill>
                <a:srgbClr val="FF0000"/>
              </a:solidFill>
              <a:latin typeface="方正黑体_GBK" panose="03000509000000000000" pitchFamily="65" charset="-122"/>
              <a:ea typeface="方正黑体_GBK" panose="03000509000000000000" pitchFamily="65" charset="-122"/>
              <a:cs typeface="+mn-ea"/>
              <a:sym typeface="+mn-lt"/>
            </a:endParaRPr>
          </a:p>
        </p:txBody>
      </p:sp>
      <p:sp>
        <p:nvSpPr>
          <p:cNvPr id="20" name="TextBox 51"/>
          <p:cNvSpPr txBox="1"/>
          <p:nvPr/>
        </p:nvSpPr>
        <p:spPr>
          <a:xfrm>
            <a:off x="8953825" y="2715246"/>
            <a:ext cx="1205177" cy="304250"/>
          </a:xfrm>
          <a:prstGeom prst="rect">
            <a:avLst/>
          </a:prstGeom>
          <a:noFill/>
        </p:spPr>
        <p:txBody>
          <a:bodyPr wrap="square" lIns="0" tIns="0" rIns="0" bIns="0" rtlCol="0">
            <a:spAutoFit/>
          </a:bodyPr>
          <a:lstStyle/>
          <a:p>
            <a:pPr algn="ctr">
              <a:lnSpc>
                <a:spcPct val="120000"/>
              </a:lnSpc>
            </a:pPr>
            <a:r>
              <a:rPr lang="en-US" altLang="zh-CN" b="1" dirty="0">
                <a:solidFill>
                  <a:srgbClr val="1F4D89"/>
                </a:solidFill>
                <a:latin typeface="微软雅黑" panose="020B0503020204020204" pitchFamily="34" charset="-122"/>
                <a:ea typeface="微软雅黑" panose="020B0503020204020204" pitchFamily="34" charset="-122"/>
                <a:sym typeface="Arial" panose="020B0604020202020204" pitchFamily="34" charset="0"/>
              </a:rPr>
              <a:t>12</a:t>
            </a:r>
            <a:endParaRPr lang="en-US" b="1" dirty="0">
              <a:solidFill>
                <a:srgbClr val="1F4D89"/>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26" name="组合 25"/>
          <p:cNvGrpSpPr/>
          <p:nvPr/>
        </p:nvGrpSpPr>
        <p:grpSpPr>
          <a:xfrm>
            <a:off x="439649" y="511740"/>
            <a:ext cx="473527" cy="433092"/>
            <a:chOff x="439649" y="410140"/>
            <a:chExt cx="473527" cy="433092"/>
          </a:xfrm>
        </p:grpSpPr>
        <p:sp>
          <p:nvSpPr>
            <p:cNvPr id="27" name="平行四边形 26"/>
            <p:cNvSpPr/>
            <p:nvPr/>
          </p:nvSpPr>
          <p:spPr>
            <a:xfrm>
              <a:off x="439649" y="442899"/>
              <a:ext cx="414059" cy="400333"/>
            </a:xfrm>
            <a:prstGeom prst="parallelogram">
              <a:avLst>
                <a:gd name="adj" fmla="val 37689"/>
              </a:avLst>
            </a:pr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8" name="平行四边形 27"/>
            <p:cNvSpPr/>
            <p:nvPr/>
          </p:nvSpPr>
          <p:spPr>
            <a:xfrm>
              <a:off x="675294" y="410140"/>
              <a:ext cx="237882" cy="229996"/>
            </a:xfrm>
            <a:prstGeom prst="parallelogram">
              <a:avLst>
                <a:gd name="adj" fmla="val 37689"/>
              </a:avLst>
            </a:prstGeom>
            <a:solidFill>
              <a:srgbClr val="C6C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cs typeface="+mn-ea"/>
                <a:sym typeface="+mn-lt"/>
              </a:endParaRPr>
            </a:p>
          </p:txBody>
        </p:sp>
      </p:grpSp>
      <p:sp>
        <p:nvSpPr>
          <p:cNvPr id="3" name="标题 2"/>
          <p:cNvSpPr>
            <a:spLocks noGrp="1"/>
          </p:cNvSpPr>
          <p:nvPr>
            <p:ph type="title"/>
          </p:nvPr>
        </p:nvSpPr>
        <p:spPr>
          <a:xfrm>
            <a:off x="933054" y="511740"/>
            <a:ext cx="6513973" cy="545043"/>
          </a:xfrm>
        </p:spPr>
        <p:txBody>
          <a:bodyPr/>
          <a:lstStyle/>
          <a:p>
            <a:r>
              <a:rPr lang="zh-CN" altLang="en-US" dirty="0"/>
              <a:t>三、毕业设计（论文）要求与书写规范</a:t>
            </a:r>
            <a:endParaRPr lang="zh-CN" altLang="en-US" dirty="0"/>
          </a:p>
        </p:txBody>
      </p:sp>
      <p:sp>
        <p:nvSpPr>
          <p:cNvPr id="29" name="Freeform 121"/>
          <p:cNvSpPr>
            <a:spLocks noChangeArrowheads="1"/>
          </p:cNvSpPr>
          <p:nvPr/>
        </p:nvSpPr>
        <p:spPr bwMode="auto">
          <a:xfrm>
            <a:off x="9244791" y="1597081"/>
            <a:ext cx="566380" cy="570516"/>
          </a:xfrm>
          <a:custGeom>
            <a:avLst/>
            <a:gdLst>
              <a:gd name="T0" fmla="*/ 8353379 w 602"/>
              <a:gd name="T1" fmla="*/ 46715136 h 609"/>
              <a:gd name="T2" fmla="*/ 25842658 w 602"/>
              <a:gd name="T3" fmla="*/ 10999436 h 609"/>
              <a:gd name="T4" fmla="*/ 25842658 w 602"/>
              <a:gd name="T5" fmla="*/ 11905233 h 609"/>
              <a:gd name="T6" fmla="*/ 26756320 w 602"/>
              <a:gd name="T7" fmla="*/ 13716829 h 609"/>
              <a:gd name="T8" fmla="*/ 24928996 w 602"/>
              <a:gd name="T9" fmla="*/ 15528425 h 609"/>
              <a:gd name="T10" fmla="*/ 25842658 w 602"/>
              <a:gd name="T11" fmla="*/ 16434582 h 609"/>
              <a:gd name="T12" fmla="*/ 23102033 w 602"/>
              <a:gd name="T13" fmla="*/ 18246178 h 609"/>
              <a:gd name="T14" fmla="*/ 22188371 w 602"/>
              <a:gd name="T15" fmla="*/ 21093073 h 609"/>
              <a:gd name="T16" fmla="*/ 20230265 w 602"/>
              <a:gd name="T17" fmla="*/ 22904669 h 609"/>
              <a:gd name="T18" fmla="*/ 18403302 w 602"/>
              <a:gd name="T19" fmla="*/ 21998871 h 609"/>
              <a:gd name="T20" fmla="*/ 17489640 w 602"/>
              <a:gd name="T21" fmla="*/ 20187276 h 609"/>
              <a:gd name="T22" fmla="*/ 16575978 w 602"/>
              <a:gd name="T23" fmla="*/ 19281478 h 609"/>
              <a:gd name="T24" fmla="*/ 17489640 w 602"/>
              <a:gd name="T25" fmla="*/ 17340380 h 609"/>
              <a:gd name="T26" fmla="*/ 13834991 w 602"/>
              <a:gd name="T27" fmla="*/ 20187276 h 609"/>
              <a:gd name="T28" fmla="*/ 13834991 w 602"/>
              <a:gd name="T29" fmla="*/ 23810467 h 609"/>
              <a:gd name="T30" fmla="*/ 17489640 w 602"/>
              <a:gd name="T31" fmla="*/ 27434018 h 609"/>
              <a:gd name="T32" fmla="*/ 14748653 w 602"/>
              <a:gd name="T33" fmla="*/ 31963007 h 609"/>
              <a:gd name="T34" fmla="*/ 12921329 w 602"/>
              <a:gd name="T35" fmla="*/ 31963007 h 609"/>
              <a:gd name="T36" fmla="*/ 10180342 w 602"/>
              <a:gd name="T37" fmla="*/ 33904105 h 609"/>
              <a:gd name="T38" fmla="*/ 10180342 w 602"/>
              <a:gd name="T39" fmla="*/ 34809902 h 609"/>
              <a:gd name="T40" fmla="*/ 10180342 w 602"/>
              <a:gd name="T41" fmla="*/ 35715700 h 609"/>
              <a:gd name="T42" fmla="*/ 10180342 w 602"/>
              <a:gd name="T43" fmla="*/ 41150847 h 609"/>
              <a:gd name="T44" fmla="*/ 12921329 w 602"/>
              <a:gd name="T45" fmla="*/ 46715136 h 609"/>
              <a:gd name="T46" fmla="*/ 22188371 w 602"/>
              <a:gd name="T47" fmla="*/ 52150282 h 609"/>
              <a:gd name="T48" fmla="*/ 69174956 w 602"/>
              <a:gd name="T49" fmla="*/ 42056644 h 609"/>
              <a:gd name="T50" fmla="*/ 64607006 w 602"/>
              <a:gd name="T51" fmla="*/ 39339251 h 609"/>
              <a:gd name="T52" fmla="*/ 54426302 w 602"/>
              <a:gd name="T53" fmla="*/ 36621498 h 609"/>
              <a:gd name="T54" fmla="*/ 55339965 w 602"/>
              <a:gd name="T55" fmla="*/ 38433453 h 609"/>
              <a:gd name="T56" fmla="*/ 45159622 w 602"/>
              <a:gd name="T57" fmla="*/ 32868804 h 609"/>
              <a:gd name="T58" fmla="*/ 45159622 w 602"/>
              <a:gd name="T59" fmla="*/ 30151411 h 609"/>
              <a:gd name="T60" fmla="*/ 46073284 w 602"/>
              <a:gd name="T61" fmla="*/ 28339815 h 609"/>
              <a:gd name="T62" fmla="*/ 42418636 w 602"/>
              <a:gd name="T63" fmla="*/ 31057209 h 609"/>
              <a:gd name="T64" fmla="*/ 40591311 w 602"/>
              <a:gd name="T65" fmla="*/ 30151411 h 609"/>
              <a:gd name="T66" fmla="*/ 39677649 w 602"/>
              <a:gd name="T67" fmla="*/ 31057209 h 609"/>
              <a:gd name="T68" fmla="*/ 30410969 w 602"/>
              <a:gd name="T69" fmla="*/ 31963007 h 609"/>
              <a:gd name="T70" fmla="*/ 34196037 w 602"/>
              <a:gd name="T71" fmla="*/ 26527860 h 609"/>
              <a:gd name="T72" fmla="*/ 37850325 w 602"/>
              <a:gd name="T73" fmla="*/ 23810467 h 609"/>
              <a:gd name="T74" fmla="*/ 43332298 w 602"/>
              <a:gd name="T75" fmla="*/ 21998871 h 609"/>
              <a:gd name="T76" fmla="*/ 43332298 w 602"/>
              <a:gd name="T77" fmla="*/ 19281478 h 609"/>
              <a:gd name="T78" fmla="*/ 39677649 w 602"/>
              <a:gd name="T79" fmla="*/ 23810467 h 609"/>
              <a:gd name="T80" fmla="*/ 36023362 w 602"/>
              <a:gd name="T81" fmla="*/ 21998871 h 609"/>
              <a:gd name="T82" fmla="*/ 38763987 w 602"/>
              <a:gd name="T83" fmla="*/ 18246178 h 609"/>
              <a:gd name="T84" fmla="*/ 45159622 w 602"/>
              <a:gd name="T85" fmla="*/ 16434582 h 609"/>
              <a:gd name="T86" fmla="*/ 53512640 w 602"/>
              <a:gd name="T87" fmla="*/ 17340380 h 609"/>
              <a:gd name="T88" fmla="*/ 54426302 w 602"/>
              <a:gd name="T89" fmla="*/ 12811031 h 609"/>
              <a:gd name="T90" fmla="*/ 51685677 w 602"/>
              <a:gd name="T91" fmla="*/ 30151411 h 609"/>
              <a:gd name="T92" fmla="*/ 54426302 w 602"/>
              <a:gd name="T93" fmla="*/ 15528425 h 609"/>
              <a:gd name="T94" fmla="*/ 39677649 w 602"/>
              <a:gd name="T95" fmla="*/ 10999436 h 609"/>
              <a:gd name="T96" fmla="*/ 33282375 w 602"/>
              <a:gd name="T97" fmla="*/ 26527860 h 609"/>
              <a:gd name="T98" fmla="*/ 33282375 w 602"/>
              <a:gd name="T99" fmla="*/ 23810467 h 609"/>
              <a:gd name="T100" fmla="*/ 31324631 w 602"/>
              <a:gd name="T101" fmla="*/ 24716265 h 609"/>
              <a:gd name="T102" fmla="*/ 43332298 w 602"/>
              <a:gd name="T103" fmla="*/ 34809902 h 609"/>
              <a:gd name="T104" fmla="*/ 52598978 w 602"/>
              <a:gd name="T105" fmla="*/ 42962442 h 609"/>
              <a:gd name="T106" fmla="*/ 42418636 w 602"/>
              <a:gd name="T107" fmla="*/ 58491226 h 609"/>
              <a:gd name="T108" fmla="*/ 37850325 w 602"/>
              <a:gd name="T109" fmla="*/ 45809338 h 609"/>
              <a:gd name="T110" fmla="*/ 28583644 w 602"/>
              <a:gd name="T111" fmla="*/ 41150847 h 609"/>
              <a:gd name="T112" fmla="*/ 26756320 w 602"/>
              <a:gd name="T113" fmla="*/ 18246178 h 609"/>
              <a:gd name="T114" fmla="*/ 52598978 w 602"/>
              <a:gd name="T115" fmla="*/ 52150282 h 609"/>
              <a:gd name="T116" fmla="*/ 36937024 w 602"/>
              <a:gd name="T117" fmla="*/ 30151411 h 609"/>
              <a:gd name="T118" fmla="*/ 17489640 w 602"/>
              <a:gd name="T119" fmla="*/ 31057209 h 609"/>
              <a:gd name="T120" fmla="*/ 17489640 w 602"/>
              <a:gd name="T121" fmla="*/ 31057209 h 609"/>
              <a:gd name="T122" fmla="*/ 11094005 w 602"/>
              <a:gd name="T123" fmla="*/ 42056644 h 609"/>
              <a:gd name="T124" fmla="*/ 38763987 w 602"/>
              <a:gd name="T125" fmla="*/ 24716265 h 60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02" h="609">
                <a:moveTo>
                  <a:pt x="297" y="608"/>
                </a:moveTo>
                <a:lnTo>
                  <a:pt x="297" y="608"/>
                </a:lnTo>
                <a:cubicBezTo>
                  <a:pt x="134" y="608"/>
                  <a:pt x="0" y="474"/>
                  <a:pt x="0" y="304"/>
                </a:cubicBezTo>
                <a:cubicBezTo>
                  <a:pt x="0" y="134"/>
                  <a:pt x="134" y="0"/>
                  <a:pt x="297" y="0"/>
                </a:cubicBezTo>
                <a:cubicBezTo>
                  <a:pt x="466" y="0"/>
                  <a:pt x="601" y="134"/>
                  <a:pt x="601" y="304"/>
                </a:cubicBezTo>
                <a:cubicBezTo>
                  <a:pt x="601" y="474"/>
                  <a:pt x="466" y="608"/>
                  <a:pt x="297" y="608"/>
                </a:cubicBezTo>
                <a:close/>
                <a:moveTo>
                  <a:pt x="466" y="127"/>
                </a:moveTo>
                <a:lnTo>
                  <a:pt x="466" y="127"/>
                </a:lnTo>
                <a:cubicBezTo>
                  <a:pt x="466" y="127"/>
                  <a:pt x="466" y="127"/>
                  <a:pt x="466" y="120"/>
                </a:cubicBezTo>
                <a:lnTo>
                  <a:pt x="459" y="120"/>
                </a:lnTo>
                <a:cubicBezTo>
                  <a:pt x="459" y="120"/>
                  <a:pt x="459" y="120"/>
                  <a:pt x="459" y="127"/>
                </a:cubicBezTo>
                <a:cubicBezTo>
                  <a:pt x="459" y="127"/>
                  <a:pt x="459" y="127"/>
                  <a:pt x="466" y="127"/>
                </a:cubicBezTo>
                <a:cubicBezTo>
                  <a:pt x="466" y="134"/>
                  <a:pt x="466" y="134"/>
                  <a:pt x="459" y="134"/>
                </a:cubicBezTo>
                <a:cubicBezTo>
                  <a:pt x="459" y="141"/>
                  <a:pt x="459" y="141"/>
                  <a:pt x="459" y="141"/>
                </a:cubicBezTo>
                <a:lnTo>
                  <a:pt x="452" y="141"/>
                </a:lnTo>
                <a:cubicBezTo>
                  <a:pt x="452" y="141"/>
                  <a:pt x="452" y="141"/>
                  <a:pt x="459" y="141"/>
                </a:cubicBezTo>
                <a:cubicBezTo>
                  <a:pt x="459" y="141"/>
                  <a:pt x="459" y="141"/>
                  <a:pt x="466" y="141"/>
                </a:cubicBezTo>
                <a:cubicBezTo>
                  <a:pt x="466" y="134"/>
                  <a:pt x="466" y="134"/>
                  <a:pt x="466" y="134"/>
                </a:cubicBezTo>
                <a:cubicBezTo>
                  <a:pt x="466" y="127"/>
                  <a:pt x="466" y="127"/>
                  <a:pt x="474" y="127"/>
                </a:cubicBezTo>
                <a:lnTo>
                  <a:pt x="466" y="127"/>
                </a:lnTo>
                <a:close/>
                <a:moveTo>
                  <a:pt x="474" y="134"/>
                </a:moveTo>
                <a:lnTo>
                  <a:pt x="474" y="134"/>
                </a:lnTo>
                <a:close/>
                <a:moveTo>
                  <a:pt x="544" y="339"/>
                </a:moveTo>
                <a:lnTo>
                  <a:pt x="544" y="339"/>
                </a:lnTo>
                <a:cubicBezTo>
                  <a:pt x="544" y="332"/>
                  <a:pt x="544" y="325"/>
                  <a:pt x="544" y="325"/>
                </a:cubicBezTo>
                <a:cubicBezTo>
                  <a:pt x="544" y="318"/>
                  <a:pt x="544" y="325"/>
                  <a:pt x="537" y="325"/>
                </a:cubicBezTo>
                <a:cubicBezTo>
                  <a:pt x="537" y="318"/>
                  <a:pt x="537" y="318"/>
                  <a:pt x="537" y="318"/>
                </a:cubicBezTo>
                <a:cubicBezTo>
                  <a:pt x="537" y="318"/>
                  <a:pt x="537" y="318"/>
                  <a:pt x="537" y="325"/>
                </a:cubicBezTo>
                <a:cubicBezTo>
                  <a:pt x="537" y="325"/>
                  <a:pt x="530" y="332"/>
                  <a:pt x="537" y="332"/>
                </a:cubicBezTo>
                <a:cubicBezTo>
                  <a:pt x="537" y="339"/>
                  <a:pt x="537" y="339"/>
                  <a:pt x="544" y="339"/>
                </a:cubicBezTo>
                <a:close/>
                <a:moveTo>
                  <a:pt x="64" y="361"/>
                </a:moveTo>
                <a:lnTo>
                  <a:pt x="64" y="361"/>
                </a:lnTo>
                <a:cubicBezTo>
                  <a:pt x="71" y="361"/>
                  <a:pt x="71" y="361"/>
                  <a:pt x="71" y="361"/>
                </a:cubicBezTo>
                <a:cubicBezTo>
                  <a:pt x="71" y="354"/>
                  <a:pt x="71" y="354"/>
                  <a:pt x="71" y="354"/>
                </a:cubicBezTo>
                <a:cubicBezTo>
                  <a:pt x="71" y="354"/>
                  <a:pt x="71" y="354"/>
                  <a:pt x="64" y="354"/>
                </a:cubicBezTo>
                <a:lnTo>
                  <a:pt x="64" y="361"/>
                </a:lnTo>
                <a:cubicBezTo>
                  <a:pt x="64" y="354"/>
                  <a:pt x="64" y="354"/>
                  <a:pt x="64" y="354"/>
                </a:cubicBezTo>
                <a:cubicBezTo>
                  <a:pt x="64" y="354"/>
                  <a:pt x="64" y="354"/>
                  <a:pt x="57" y="354"/>
                </a:cubicBezTo>
                <a:cubicBezTo>
                  <a:pt x="64" y="361"/>
                  <a:pt x="64" y="361"/>
                  <a:pt x="64" y="361"/>
                </a:cubicBezTo>
                <a:close/>
                <a:moveTo>
                  <a:pt x="71" y="269"/>
                </a:moveTo>
                <a:lnTo>
                  <a:pt x="71" y="269"/>
                </a:lnTo>
                <a:close/>
                <a:moveTo>
                  <a:pt x="71" y="226"/>
                </a:moveTo>
                <a:lnTo>
                  <a:pt x="71" y="226"/>
                </a:lnTo>
                <a:lnTo>
                  <a:pt x="71" y="219"/>
                </a:lnTo>
                <a:lnTo>
                  <a:pt x="71" y="226"/>
                </a:lnTo>
                <a:close/>
                <a:moveTo>
                  <a:pt x="134" y="127"/>
                </a:moveTo>
                <a:lnTo>
                  <a:pt x="134" y="127"/>
                </a:lnTo>
                <a:cubicBezTo>
                  <a:pt x="134" y="127"/>
                  <a:pt x="134" y="127"/>
                  <a:pt x="127" y="127"/>
                </a:cubicBezTo>
                <a:cubicBezTo>
                  <a:pt x="134" y="127"/>
                  <a:pt x="134" y="127"/>
                  <a:pt x="134" y="127"/>
                </a:cubicBezTo>
                <a:close/>
                <a:moveTo>
                  <a:pt x="127" y="134"/>
                </a:moveTo>
                <a:lnTo>
                  <a:pt x="127" y="134"/>
                </a:lnTo>
                <a:close/>
                <a:moveTo>
                  <a:pt x="191" y="85"/>
                </a:moveTo>
                <a:lnTo>
                  <a:pt x="191" y="85"/>
                </a:lnTo>
                <a:lnTo>
                  <a:pt x="198" y="85"/>
                </a:lnTo>
                <a:lnTo>
                  <a:pt x="191" y="85"/>
                </a:lnTo>
                <a:cubicBezTo>
                  <a:pt x="198" y="85"/>
                  <a:pt x="198" y="85"/>
                  <a:pt x="198" y="85"/>
                </a:cubicBezTo>
                <a:lnTo>
                  <a:pt x="198" y="92"/>
                </a:lnTo>
                <a:lnTo>
                  <a:pt x="198" y="85"/>
                </a:lnTo>
                <a:cubicBezTo>
                  <a:pt x="191" y="85"/>
                  <a:pt x="191" y="92"/>
                  <a:pt x="191" y="92"/>
                </a:cubicBezTo>
                <a:cubicBezTo>
                  <a:pt x="191" y="92"/>
                  <a:pt x="191" y="92"/>
                  <a:pt x="191" y="85"/>
                </a:cubicBezTo>
                <a:cubicBezTo>
                  <a:pt x="191" y="92"/>
                  <a:pt x="191" y="92"/>
                  <a:pt x="191" y="92"/>
                </a:cubicBezTo>
                <a:cubicBezTo>
                  <a:pt x="191" y="92"/>
                  <a:pt x="191" y="92"/>
                  <a:pt x="198" y="92"/>
                </a:cubicBezTo>
                <a:lnTo>
                  <a:pt x="191" y="92"/>
                </a:lnTo>
                <a:lnTo>
                  <a:pt x="198" y="92"/>
                </a:lnTo>
                <a:lnTo>
                  <a:pt x="191" y="92"/>
                </a:lnTo>
                <a:cubicBezTo>
                  <a:pt x="198" y="92"/>
                  <a:pt x="198" y="92"/>
                  <a:pt x="198" y="92"/>
                </a:cubicBezTo>
                <a:cubicBezTo>
                  <a:pt x="198" y="92"/>
                  <a:pt x="205" y="99"/>
                  <a:pt x="198" y="99"/>
                </a:cubicBezTo>
                <a:lnTo>
                  <a:pt x="191" y="99"/>
                </a:lnTo>
                <a:lnTo>
                  <a:pt x="198" y="99"/>
                </a:lnTo>
                <a:cubicBezTo>
                  <a:pt x="191" y="99"/>
                  <a:pt x="191" y="99"/>
                  <a:pt x="191" y="99"/>
                </a:cubicBezTo>
                <a:cubicBezTo>
                  <a:pt x="191" y="106"/>
                  <a:pt x="184" y="106"/>
                  <a:pt x="191" y="106"/>
                </a:cubicBezTo>
                <a:cubicBezTo>
                  <a:pt x="191" y="99"/>
                  <a:pt x="191" y="99"/>
                  <a:pt x="191" y="99"/>
                </a:cubicBezTo>
                <a:cubicBezTo>
                  <a:pt x="191" y="106"/>
                  <a:pt x="191" y="106"/>
                  <a:pt x="191" y="106"/>
                </a:cubicBezTo>
                <a:lnTo>
                  <a:pt x="198" y="106"/>
                </a:lnTo>
                <a:cubicBezTo>
                  <a:pt x="198" y="106"/>
                  <a:pt x="198" y="106"/>
                  <a:pt x="205" y="106"/>
                </a:cubicBezTo>
                <a:cubicBezTo>
                  <a:pt x="212" y="106"/>
                  <a:pt x="212" y="106"/>
                  <a:pt x="212" y="106"/>
                </a:cubicBezTo>
                <a:cubicBezTo>
                  <a:pt x="212" y="113"/>
                  <a:pt x="212" y="113"/>
                  <a:pt x="212" y="113"/>
                </a:cubicBezTo>
                <a:cubicBezTo>
                  <a:pt x="212" y="113"/>
                  <a:pt x="205" y="113"/>
                  <a:pt x="205" y="106"/>
                </a:cubicBezTo>
                <a:cubicBezTo>
                  <a:pt x="205" y="113"/>
                  <a:pt x="212" y="113"/>
                  <a:pt x="205" y="113"/>
                </a:cubicBezTo>
                <a:cubicBezTo>
                  <a:pt x="198" y="106"/>
                  <a:pt x="198" y="106"/>
                  <a:pt x="198" y="106"/>
                </a:cubicBezTo>
                <a:lnTo>
                  <a:pt x="198" y="113"/>
                </a:lnTo>
                <a:cubicBezTo>
                  <a:pt x="191" y="106"/>
                  <a:pt x="191" y="106"/>
                  <a:pt x="191" y="106"/>
                </a:cubicBezTo>
                <a:cubicBezTo>
                  <a:pt x="191" y="106"/>
                  <a:pt x="191" y="106"/>
                  <a:pt x="191" y="113"/>
                </a:cubicBezTo>
                <a:cubicBezTo>
                  <a:pt x="198" y="113"/>
                  <a:pt x="198" y="113"/>
                  <a:pt x="198" y="113"/>
                </a:cubicBezTo>
                <a:lnTo>
                  <a:pt x="198" y="106"/>
                </a:lnTo>
                <a:cubicBezTo>
                  <a:pt x="198" y="113"/>
                  <a:pt x="198" y="113"/>
                  <a:pt x="198" y="113"/>
                </a:cubicBezTo>
                <a:lnTo>
                  <a:pt x="191" y="113"/>
                </a:lnTo>
                <a:cubicBezTo>
                  <a:pt x="198" y="113"/>
                  <a:pt x="191" y="113"/>
                  <a:pt x="191" y="120"/>
                </a:cubicBezTo>
                <a:cubicBezTo>
                  <a:pt x="191" y="120"/>
                  <a:pt x="191" y="113"/>
                  <a:pt x="198" y="113"/>
                </a:cubicBezTo>
                <a:lnTo>
                  <a:pt x="198" y="120"/>
                </a:lnTo>
                <a:cubicBezTo>
                  <a:pt x="198" y="120"/>
                  <a:pt x="198" y="120"/>
                  <a:pt x="198" y="113"/>
                </a:cubicBezTo>
                <a:lnTo>
                  <a:pt x="205" y="113"/>
                </a:lnTo>
                <a:cubicBezTo>
                  <a:pt x="205" y="113"/>
                  <a:pt x="205" y="113"/>
                  <a:pt x="212" y="113"/>
                </a:cubicBezTo>
                <a:lnTo>
                  <a:pt x="205" y="113"/>
                </a:lnTo>
                <a:cubicBezTo>
                  <a:pt x="205" y="120"/>
                  <a:pt x="205" y="120"/>
                  <a:pt x="212" y="120"/>
                </a:cubicBezTo>
                <a:cubicBezTo>
                  <a:pt x="205" y="120"/>
                  <a:pt x="205" y="120"/>
                  <a:pt x="205" y="120"/>
                </a:cubicBezTo>
                <a:lnTo>
                  <a:pt x="205" y="127"/>
                </a:lnTo>
                <a:cubicBezTo>
                  <a:pt x="198" y="127"/>
                  <a:pt x="198" y="127"/>
                  <a:pt x="198" y="127"/>
                </a:cubicBezTo>
                <a:cubicBezTo>
                  <a:pt x="198" y="127"/>
                  <a:pt x="198" y="127"/>
                  <a:pt x="191" y="127"/>
                </a:cubicBezTo>
                <a:lnTo>
                  <a:pt x="191" y="134"/>
                </a:lnTo>
                <a:cubicBezTo>
                  <a:pt x="191" y="134"/>
                  <a:pt x="191" y="134"/>
                  <a:pt x="191" y="141"/>
                </a:cubicBezTo>
                <a:cubicBezTo>
                  <a:pt x="191" y="141"/>
                  <a:pt x="191" y="141"/>
                  <a:pt x="184" y="141"/>
                </a:cubicBezTo>
                <a:cubicBezTo>
                  <a:pt x="184" y="141"/>
                  <a:pt x="184" y="149"/>
                  <a:pt x="177" y="149"/>
                </a:cubicBezTo>
                <a:cubicBezTo>
                  <a:pt x="177" y="149"/>
                  <a:pt x="177" y="149"/>
                  <a:pt x="177" y="141"/>
                </a:cubicBezTo>
                <a:cubicBezTo>
                  <a:pt x="177" y="141"/>
                  <a:pt x="177" y="141"/>
                  <a:pt x="177" y="149"/>
                </a:cubicBezTo>
                <a:cubicBezTo>
                  <a:pt x="170" y="149"/>
                  <a:pt x="177" y="149"/>
                  <a:pt x="170" y="149"/>
                </a:cubicBezTo>
                <a:cubicBezTo>
                  <a:pt x="170" y="149"/>
                  <a:pt x="170" y="149"/>
                  <a:pt x="177" y="149"/>
                </a:cubicBezTo>
                <a:cubicBezTo>
                  <a:pt x="170" y="149"/>
                  <a:pt x="170" y="149"/>
                  <a:pt x="170" y="149"/>
                </a:cubicBezTo>
                <a:cubicBezTo>
                  <a:pt x="170" y="156"/>
                  <a:pt x="170" y="149"/>
                  <a:pt x="170" y="156"/>
                </a:cubicBezTo>
                <a:lnTo>
                  <a:pt x="177" y="156"/>
                </a:lnTo>
                <a:cubicBezTo>
                  <a:pt x="170" y="156"/>
                  <a:pt x="170" y="156"/>
                  <a:pt x="170" y="156"/>
                </a:cubicBezTo>
                <a:cubicBezTo>
                  <a:pt x="170" y="156"/>
                  <a:pt x="170" y="156"/>
                  <a:pt x="170" y="163"/>
                </a:cubicBezTo>
                <a:cubicBezTo>
                  <a:pt x="170" y="163"/>
                  <a:pt x="170" y="163"/>
                  <a:pt x="170" y="170"/>
                </a:cubicBezTo>
                <a:cubicBezTo>
                  <a:pt x="170" y="170"/>
                  <a:pt x="170" y="170"/>
                  <a:pt x="170" y="177"/>
                </a:cubicBezTo>
                <a:cubicBezTo>
                  <a:pt x="170" y="177"/>
                  <a:pt x="170" y="177"/>
                  <a:pt x="163" y="177"/>
                </a:cubicBezTo>
                <a:lnTo>
                  <a:pt x="170" y="177"/>
                </a:lnTo>
                <a:cubicBezTo>
                  <a:pt x="170" y="177"/>
                  <a:pt x="170" y="177"/>
                  <a:pt x="163" y="177"/>
                </a:cubicBezTo>
                <a:cubicBezTo>
                  <a:pt x="155" y="177"/>
                  <a:pt x="163" y="177"/>
                  <a:pt x="155" y="177"/>
                </a:cubicBezTo>
                <a:lnTo>
                  <a:pt x="163" y="177"/>
                </a:lnTo>
                <a:lnTo>
                  <a:pt x="155" y="177"/>
                </a:lnTo>
                <a:lnTo>
                  <a:pt x="155" y="170"/>
                </a:lnTo>
                <a:lnTo>
                  <a:pt x="155" y="177"/>
                </a:lnTo>
                <a:cubicBezTo>
                  <a:pt x="155" y="177"/>
                  <a:pt x="155" y="177"/>
                  <a:pt x="148" y="177"/>
                </a:cubicBezTo>
                <a:lnTo>
                  <a:pt x="148" y="170"/>
                </a:lnTo>
                <a:cubicBezTo>
                  <a:pt x="148" y="177"/>
                  <a:pt x="148" y="170"/>
                  <a:pt x="148" y="170"/>
                </a:cubicBezTo>
                <a:lnTo>
                  <a:pt x="148" y="177"/>
                </a:lnTo>
                <a:cubicBezTo>
                  <a:pt x="141" y="177"/>
                  <a:pt x="141" y="177"/>
                  <a:pt x="141" y="170"/>
                </a:cubicBezTo>
                <a:cubicBezTo>
                  <a:pt x="141" y="170"/>
                  <a:pt x="148" y="170"/>
                  <a:pt x="141" y="170"/>
                </a:cubicBezTo>
                <a:cubicBezTo>
                  <a:pt x="141" y="163"/>
                  <a:pt x="141" y="163"/>
                  <a:pt x="141" y="163"/>
                </a:cubicBezTo>
                <a:lnTo>
                  <a:pt x="141" y="170"/>
                </a:lnTo>
                <a:cubicBezTo>
                  <a:pt x="141" y="170"/>
                  <a:pt x="141" y="170"/>
                  <a:pt x="141" y="163"/>
                </a:cubicBezTo>
                <a:lnTo>
                  <a:pt x="141" y="170"/>
                </a:lnTo>
                <a:cubicBezTo>
                  <a:pt x="134" y="163"/>
                  <a:pt x="141" y="163"/>
                  <a:pt x="141" y="163"/>
                </a:cubicBezTo>
                <a:cubicBezTo>
                  <a:pt x="141" y="163"/>
                  <a:pt x="141" y="163"/>
                  <a:pt x="134" y="163"/>
                </a:cubicBezTo>
                <a:cubicBezTo>
                  <a:pt x="134" y="163"/>
                  <a:pt x="134" y="163"/>
                  <a:pt x="141" y="163"/>
                </a:cubicBezTo>
                <a:cubicBezTo>
                  <a:pt x="141" y="163"/>
                  <a:pt x="141" y="163"/>
                  <a:pt x="141" y="156"/>
                </a:cubicBezTo>
                <a:cubicBezTo>
                  <a:pt x="141" y="163"/>
                  <a:pt x="141" y="163"/>
                  <a:pt x="141" y="163"/>
                </a:cubicBezTo>
                <a:cubicBezTo>
                  <a:pt x="134" y="163"/>
                  <a:pt x="134" y="163"/>
                  <a:pt x="134" y="163"/>
                </a:cubicBezTo>
                <a:cubicBezTo>
                  <a:pt x="134" y="163"/>
                  <a:pt x="134" y="163"/>
                  <a:pt x="134" y="156"/>
                </a:cubicBezTo>
                <a:cubicBezTo>
                  <a:pt x="134" y="156"/>
                  <a:pt x="134" y="156"/>
                  <a:pt x="141" y="156"/>
                </a:cubicBezTo>
                <a:cubicBezTo>
                  <a:pt x="141" y="156"/>
                  <a:pt x="141" y="156"/>
                  <a:pt x="134" y="156"/>
                </a:cubicBezTo>
                <a:lnTo>
                  <a:pt x="134" y="163"/>
                </a:lnTo>
                <a:cubicBezTo>
                  <a:pt x="134" y="163"/>
                  <a:pt x="134" y="163"/>
                  <a:pt x="134" y="156"/>
                </a:cubicBezTo>
                <a:cubicBezTo>
                  <a:pt x="134" y="156"/>
                  <a:pt x="134" y="156"/>
                  <a:pt x="127" y="156"/>
                </a:cubicBezTo>
                <a:lnTo>
                  <a:pt x="127" y="149"/>
                </a:lnTo>
                <a:lnTo>
                  <a:pt x="134" y="149"/>
                </a:lnTo>
                <a:cubicBezTo>
                  <a:pt x="134" y="149"/>
                  <a:pt x="134" y="149"/>
                  <a:pt x="141" y="149"/>
                </a:cubicBezTo>
                <a:cubicBezTo>
                  <a:pt x="134" y="149"/>
                  <a:pt x="134" y="149"/>
                  <a:pt x="134" y="149"/>
                </a:cubicBezTo>
                <a:lnTo>
                  <a:pt x="127" y="149"/>
                </a:lnTo>
                <a:lnTo>
                  <a:pt x="134" y="149"/>
                </a:lnTo>
                <a:cubicBezTo>
                  <a:pt x="127" y="149"/>
                  <a:pt x="127" y="149"/>
                  <a:pt x="127" y="149"/>
                </a:cubicBezTo>
                <a:cubicBezTo>
                  <a:pt x="127" y="141"/>
                  <a:pt x="134" y="141"/>
                  <a:pt x="134" y="141"/>
                </a:cubicBezTo>
                <a:cubicBezTo>
                  <a:pt x="127" y="141"/>
                  <a:pt x="127" y="141"/>
                  <a:pt x="127" y="141"/>
                </a:cubicBezTo>
                <a:cubicBezTo>
                  <a:pt x="127" y="141"/>
                  <a:pt x="127" y="141"/>
                  <a:pt x="134" y="141"/>
                </a:cubicBezTo>
                <a:lnTo>
                  <a:pt x="127" y="141"/>
                </a:lnTo>
                <a:lnTo>
                  <a:pt x="134" y="141"/>
                </a:lnTo>
                <a:cubicBezTo>
                  <a:pt x="127" y="141"/>
                  <a:pt x="127" y="141"/>
                  <a:pt x="127" y="141"/>
                </a:cubicBezTo>
                <a:cubicBezTo>
                  <a:pt x="127" y="141"/>
                  <a:pt x="127" y="141"/>
                  <a:pt x="134" y="141"/>
                </a:cubicBezTo>
                <a:cubicBezTo>
                  <a:pt x="127" y="141"/>
                  <a:pt x="127" y="141"/>
                  <a:pt x="127" y="141"/>
                </a:cubicBezTo>
                <a:cubicBezTo>
                  <a:pt x="127" y="141"/>
                  <a:pt x="127" y="141"/>
                  <a:pt x="134" y="134"/>
                </a:cubicBezTo>
                <a:cubicBezTo>
                  <a:pt x="134" y="127"/>
                  <a:pt x="134" y="127"/>
                  <a:pt x="134" y="127"/>
                </a:cubicBezTo>
                <a:lnTo>
                  <a:pt x="127" y="127"/>
                </a:lnTo>
                <a:cubicBezTo>
                  <a:pt x="127" y="127"/>
                  <a:pt x="127" y="127"/>
                  <a:pt x="134" y="134"/>
                </a:cubicBezTo>
                <a:cubicBezTo>
                  <a:pt x="134" y="134"/>
                  <a:pt x="134" y="134"/>
                  <a:pt x="127" y="134"/>
                </a:cubicBezTo>
                <a:cubicBezTo>
                  <a:pt x="120" y="141"/>
                  <a:pt x="113" y="149"/>
                  <a:pt x="106" y="156"/>
                </a:cubicBezTo>
                <a:lnTo>
                  <a:pt x="113" y="156"/>
                </a:lnTo>
                <a:cubicBezTo>
                  <a:pt x="113" y="156"/>
                  <a:pt x="113" y="163"/>
                  <a:pt x="120" y="163"/>
                </a:cubicBezTo>
                <a:cubicBezTo>
                  <a:pt x="113" y="163"/>
                  <a:pt x="113" y="163"/>
                  <a:pt x="113" y="163"/>
                </a:cubicBezTo>
                <a:lnTo>
                  <a:pt x="113" y="170"/>
                </a:lnTo>
                <a:lnTo>
                  <a:pt x="106" y="170"/>
                </a:lnTo>
                <a:cubicBezTo>
                  <a:pt x="106" y="163"/>
                  <a:pt x="106" y="163"/>
                  <a:pt x="106" y="163"/>
                </a:cubicBezTo>
                <a:lnTo>
                  <a:pt x="99" y="163"/>
                </a:lnTo>
                <a:lnTo>
                  <a:pt x="99" y="170"/>
                </a:lnTo>
                <a:cubicBezTo>
                  <a:pt x="99" y="170"/>
                  <a:pt x="99" y="170"/>
                  <a:pt x="106" y="170"/>
                </a:cubicBezTo>
                <a:cubicBezTo>
                  <a:pt x="106" y="170"/>
                  <a:pt x="106" y="170"/>
                  <a:pt x="106" y="177"/>
                </a:cubicBezTo>
                <a:lnTo>
                  <a:pt x="106" y="170"/>
                </a:lnTo>
                <a:cubicBezTo>
                  <a:pt x="106" y="177"/>
                  <a:pt x="106" y="177"/>
                  <a:pt x="106" y="177"/>
                </a:cubicBezTo>
                <a:cubicBezTo>
                  <a:pt x="99" y="177"/>
                  <a:pt x="99" y="177"/>
                  <a:pt x="99" y="170"/>
                </a:cubicBezTo>
                <a:lnTo>
                  <a:pt x="99" y="177"/>
                </a:lnTo>
                <a:lnTo>
                  <a:pt x="99" y="170"/>
                </a:lnTo>
                <a:cubicBezTo>
                  <a:pt x="99" y="177"/>
                  <a:pt x="99" y="177"/>
                  <a:pt x="99" y="177"/>
                </a:cubicBezTo>
                <a:cubicBezTo>
                  <a:pt x="99" y="177"/>
                  <a:pt x="106" y="177"/>
                  <a:pt x="106" y="184"/>
                </a:cubicBezTo>
                <a:cubicBezTo>
                  <a:pt x="99" y="184"/>
                  <a:pt x="99" y="177"/>
                  <a:pt x="99" y="177"/>
                </a:cubicBezTo>
                <a:cubicBezTo>
                  <a:pt x="99" y="177"/>
                  <a:pt x="99" y="177"/>
                  <a:pt x="92" y="177"/>
                </a:cubicBezTo>
                <a:cubicBezTo>
                  <a:pt x="92" y="177"/>
                  <a:pt x="85" y="177"/>
                  <a:pt x="85" y="184"/>
                </a:cubicBezTo>
                <a:cubicBezTo>
                  <a:pt x="92" y="184"/>
                  <a:pt x="92" y="184"/>
                  <a:pt x="92" y="184"/>
                </a:cubicBezTo>
                <a:lnTo>
                  <a:pt x="92" y="191"/>
                </a:lnTo>
                <a:cubicBezTo>
                  <a:pt x="92" y="191"/>
                  <a:pt x="92" y="191"/>
                  <a:pt x="92" y="198"/>
                </a:cubicBezTo>
                <a:cubicBezTo>
                  <a:pt x="92" y="191"/>
                  <a:pt x="99" y="191"/>
                  <a:pt x="99" y="198"/>
                </a:cubicBezTo>
                <a:lnTo>
                  <a:pt x="99" y="191"/>
                </a:lnTo>
                <a:cubicBezTo>
                  <a:pt x="106" y="191"/>
                  <a:pt x="106" y="198"/>
                  <a:pt x="106" y="198"/>
                </a:cubicBezTo>
                <a:cubicBezTo>
                  <a:pt x="106" y="191"/>
                  <a:pt x="106" y="191"/>
                  <a:pt x="106" y="191"/>
                </a:cubicBezTo>
                <a:lnTo>
                  <a:pt x="113" y="191"/>
                </a:lnTo>
                <a:cubicBezTo>
                  <a:pt x="113" y="198"/>
                  <a:pt x="113" y="198"/>
                  <a:pt x="113" y="198"/>
                </a:cubicBezTo>
                <a:cubicBezTo>
                  <a:pt x="113" y="198"/>
                  <a:pt x="113" y="198"/>
                  <a:pt x="113" y="205"/>
                </a:cubicBezTo>
                <a:cubicBezTo>
                  <a:pt x="113" y="205"/>
                  <a:pt x="113" y="198"/>
                  <a:pt x="113" y="205"/>
                </a:cubicBezTo>
                <a:cubicBezTo>
                  <a:pt x="120" y="205"/>
                  <a:pt x="120" y="205"/>
                  <a:pt x="120" y="205"/>
                </a:cubicBezTo>
                <a:cubicBezTo>
                  <a:pt x="120" y="205"/>
                  <a:pt x="120" y="212"/>
                  <a:pt x="127" y="212"/>
                </a:cubicBezTo>
                <a:cubicBezTo>
                  <a:pt x="120" y="212"/>
                  <a:pt x="120" y="212"/>
                  <a:pt x="120" y="212"/>
                </a:cubicBezTo>
                <a:cubicBezTo>
                  <a:pt x="127" y="212"/>
                  <a:pt x="127" y="212"/>
                  <a:pt x="127" y="212"/>
                </a:cubicBezTo>
                <a:lnTo>
                  <a:pt x="134" y="212"/>
                </a:lnTo>
                <a:cubicBezTo>
                  <a:pt x="134" y="219"/>
                  <a:pt x="134" y="219"/>
                  <a:pt x="134" y="219"/>
                </a:cubicBezTo>
                <a:lnTo>
                  <a:pt x="127" y="219"/>
                </a:lnTo>
                <a:cubicBezTo>
                  <a:pt x="120" y="226"/>
                  <a:pt x="120" y="226"/>
                  <a:pt x="120" y="226"/>
                </a:cubicBezTo>
                <a:cubicBezTo>
                  <a:pt x="120" y="226"/>
                  <a:pt x="120" y="226"/>
                  <a:pt x="113" y="226"/>
                </a:cubicBezTo>
                <a:lnTo>
                  <a:pt x="106" y="226"/>
                </a:lnTo>
                <a:cubicBezTo>
                  <a:pt x="106" y="226"/>
                  <a:pt x="106" y="226"/>
                  <a:pt x="99" y="226"/>
                </a:cubicBezTo>
                <a:cubicBezTo>
                  <a:pt x="99" y="226"/>
                  <a:pt x="99" y="226"/>
                  <a:pt x="99" y="233"/>
                </a:cubicBezTo>
                <a:cubicBezTo>
                  <a:pt x="92" y="233"/>
                  <a:pt x="92" y="233"/>
                  <a:pt x="92" y="240"/>
                </a:cubicBezTo>
                <a:lnTo>
                  <a:pt x="92" y="233"/>
                </a:lnTo>
                <a:cubicBezTo>
                  <a:pt x="99" y="233"/>
                  <a:pt x="99" y="233"/>
                  <a:pt x="99" y="233"/>
                </a:cubicBezTo>
                <a:cubicBezTo>
                  <a:pt x="106" y="226"/>
                  <a:pt x="106" y="226"/>
                  <a:pt x="106" y="233"/>
                </a:cubicBezTo>
                <a:cubicBezTo>
                  <a:pt x="106" y="233"/>
                  <a:pt x="106" y="233"/>
                  <a:pt x="99" y="233"/>
                </a:cubicBezTo>
                <a:cubicBezTo>
                  <a:pt x="106" y="233"/>
                  <a:pt x="106" y="233"/>
                  <a:pt x="106" y="233"/>
                </a:cubicBezTo>
                <a:cubicBezTo>
                  <a:pt x="106" y="233"/>
                  <a:pt x="106" y="233"/>
                  <a:pt x="106" y="240"/>
                </a:cubicBezTo>
                <a:cubicBezTo>
                  <a:pt x="106" y="240"/>
                  <a:pt x="106" y="240"/>
                  <a:pt x="113" y="240"/>
                </a:cubicBezTo>
                <a:cubicBezTo>
                  <a:pt x="113" y="240"/>
                  <a:pt x="113" y="240"/>
                  <a:pt x="106" y="240"/>
                </a:cubicBezTo>
                <a:cubicBezTo>
                  <a:pt x="106" y="240"/>
                  <a:pt x="106" y="240"/>
                  <a:pt x="113" y="240"/>
                </a:cubicBezTo>
                <a:cubicBezTo>
                  <a:pt x="120" y="240"/>
                  <a:pt x="120" y="240"/>
                  <a:pt x="120" y="240"/>
                </a:cubicBezTo>
                <a:cubicBezTo>
                  <a:pt x="113" y="240"/>
                  <a:pt x="120" y="240"/>
                  <a:pt x="113" y="240"/>
                </a:cubicBezTo>
                <a:cubicBezTo>
                  <a:pt x="113" y="240"/>
                  <a:pt x="113" y="240"/>
                  <a:pt x="113" y="247"/>
                </a:cubicBezTo>
                <a:lnTo>
                  <a:pt x="113" y="240"/>
                </a:lnTo>
                <a:cubicBezTo>
                  <a:pt x="113" y="247"/>
                  <a:pt x="113" y="247"/>
                  <a:pt x="113" y="247"/>
                </a:cubicBezTo>
                <a:cubicBezTo>
                  <a:pt x="113" y="247"/>
                  <a:pt x="113" y="247"/>
                  <a:pt x="106" y="247"/>
                </a:cubicBezTo>
                <a:lnTo>
                  <a:pt x="106" y="240"/>
                </a:lnTo>
                <a:cubicBezTo>
                  <a:pt x="106" y="240"/>
                  <a:pt x="106" y="240"/>
                  <a:pt x="106" y="247"/>
                </a:cubicBezTo>
                <a:lnTo>
                  <a:pt x="106" y="240"/>
                </a:lnTo>
                <a:lnTo>
                  <a:pt x="113" y="240"/>
                </a:lnTo>
                <a:cubicBezTo>
                  <a:pt x="106" y="240"/>
                  <a:pt x="106" y="240"/>
                  <a:pt x="106" y="240"/>
                </a:cubicBezTo>
                <a:cubicBezTo>
                  <a:pt x="106" y="240"/>
                  <a:pt x="106" y="247"/>
                  <a:pt x="99" y="247"/>
                </a:cubicBezTo>
                <a:cubicBezTo>
                  <a:pt x="99" y="240"/>
                  <a:pt x="99" y="240"/>
                  <a:pt x="99" y="247"/>
                </a:cubicBezTo>
                <a:lnTo>
                  <a:pt x="99" y="240"/>
                </a:lnTo>
                <a:cubicBezTo>
                  <a:pt x="99" y="247"/>
                  <a:pt x="99" y="247"/>
                  <a:pt x="99" y="247"/>
                </a:cubicBezTo>
                <a:lnTo>
                  <a:pt x="92" y="247"/>
                </a:lnTo>
                <a:lnTo>
                  <a:pt x="92" y="254"/>
                </a:lnTo>
                <a:cubicBezTo>
                  <a:pt x="85" y="254"/>
                  <a:pt x="85" y="254"/>
                  <a:pt x="85" y="262"/>
                </a:cubicBezTo>
                <a:lnTo>
                  <a:pt x="85" y="254"/>
                </a:lnTo>
                <a:lnTo>
                  <a:pt x="85" y="262"/>
                </a:lnTo>
                <a:cubicBezTo>
                  <a:pt x="78" y="262"/>
                  <a:pt x="78" y="262"/>
                  <a:pt x="78" y="262"/>
                </a:cubicBezTo>
                <a:cubicBezTo>
                  <a:pt x="78" y="262"/>
                  <a:pt x="78" y="262"/>
                  <a:pt x="85" y="262"/>
                </a:cubicBezTo>
                <a:lnTo>
                  <a:pt x="78" y="262"/>
                </a:lnTo>
                <a:cubicBezTo>
                  <a:pt x="78" y="269"/>
                  <a:pt x="78" y="269"/>
                  <a:pt x="78" y="269"/>
                </a:cubicBezTo>
                <a:cubicBezTo>
                  <a:pt x="78" y="262"/>
                  <a:pt x="78" y="262"/>
                  <a:pt x="78" y="269"/>
                </a:cubicBezTo>
                <a:cubicBezTo>
                  <a:pt x="78" y="262"/>
                  <a:pt x="78" y="262"/>
                  <a:pt x="78" y="262"/>
                </a:cubicBezTo>
                <a:cubicBezTo>
                  <a:pt x="78" y="262"/>
                  <a:pt x="78" y="262"/>
                  <a:pt x="78" y="269"/>
                </a:cubicBezTo>
                <a:lnTo>
                  <a:pt x="71" y="269"/>
                </a:lnTo>
                <a:cubicBezTo>
                  <a:pt x="78" y="269"/>
                  <a:pt x="78" y="269"/>
                  <a:pt x="78" y="269"/>
                </a:cubicBezTo>
                <a:lnTo>
                  <a:pt x="71" y="269"/>
                </a:lnTo>
                <a:lnTo>
                  <a:pt x="78" y="269"/>
                </a:lnTo>
                <a:lnTo>
                  <a:pt x="71" y="269"/>
                </a:lnTo>
                <a:lnTo>
                  <a:pt x="78" y="269"/>
                </a:lnTo>
                <a:cubicBezTo>
                  <a:pt x="78" y="269"/>
                  <a:pt x="78" y="269"/>
                  <a:pt x="71" y="269"/>
                </a:cubicBezTo>
                <a:cubicBezTo>
                  <a:pt x="78" y="269"/>
                  <a:pt x="78" y="269"/>
                  <a:pt x="78" y="269"/>
                </a:cubicBezTo>
                <a:lnTo>
                  <a:pt x="71" y="269"/>
                </a:lnTo>
                <a:lnTo>
                  <a:pt x="78" y="269"/>
                </a:lnTo>
                <a:cubicBezTo>
                  <a:pt x="78" y="269"/>
                  <a:pt x="78" y="269"/>
                  <a:pt x="78" y="276"/>
                </a:cubicBezTo>
                <a:lnTo>
                  <a:pt x="71" y="276"/>
                </a:lnTo>
                <a:cubicBezTo>
                  <a:pt x="78" y="276"/>
                  <a:pt x="78" y="276"/>
                  <a:pt x="78" y="276"/>
                </a:cubicBezTo>
                <a:cubicBezTo>
                  <a:pt x="71" y="276"/>
                  <a:pt x="71" y="276"/>
                  <a:pt x="71" y="276"/>
                </a:cubicBezTo>
                <a:lnTo>
                  <a:pt x="78" y="276"/>
                </a:lnTo>
                <a:cubicBezTo>
                  <a:pt x="78" y="276"/>
                  <a:pt x="78" y="276"/>
                  <a:pt x="71" y="276"/>
                </a:cubicBezTo>
                <a:lnTo>
                  <a:pt x="78" y="276"/>
                </a:lnTo>
                <a:cubicBezTo>
                  <a:pt x="71" y="276"/>
                  <a:pt x="71" y="276"/>
                  <a:pt x="71" y="276"/>
                </a:cubicBezTo>
                <a:lnTo>
                  <a:pt x="71" y="283"/>
                </a:lnTo>
                <a:cubicBezTo>
                  <a:pt x="71" y="283"/>
                  <a:pt x="71" y="283"/>
                  <a:pt x="64" y="283"/>
                </a:cubicBezTo>
                <a:lnTo>
                  <a:pt x="64" y="290"/>
                </a:lnTo>
                <a:lnTo>
                  <a:pt x="64" y="297"/>
                </a:lnTo>
                <a:lnTo>
                  <a:pt x="64" y="304"/>
                </a:lnTo>
                <a:cubicBezTo>
                  <a:pt x="57" y="304"/>
                  <a:pt x="64" y="304"/>
                  <a:pt x="57" y="304"/>
                </a:cubicBezTo>
                <a:lnTo>
                  <a:pt x="57" y="297"/>
                </a:lnTo>
                <a:cubicBezTo>
                  <a:pt x="57" y="297"/>
                  <a:pt x="57" y="297"/>
                  <a:pt x="57" y="290"/>
                </a:cubicBezTo>
                <a:cubicBezTo>
                  <a:pt x="57" y="297"/>
                  <a:pt x="57" y="297"/>
                  <a:pt x="57" y="304"/>
                </a:cubicBezTo>
                <a:lnTo>
                  <a:pt x="57" y="311"/>
                </a:lnTo>
                <a:cubicBezTo>
                  <a:pt x="64" y="311"/>
                  <a:pt x="64" y="311"/>
                  <a:pt x="64" y="311"/>
                </a:cubicBezTo>
                <a:cubicBezTo>
                  <a:pt x="64" y="311"/>
                  <a:pt x="64" y="311"/>
                  <a:pt x="64" y="318"/>
                </a:cubicBezTo>
                <a:cubicBezTo>
                  <a:pt x="71" y="318"/>
                  <a:pt x="71" y="318"/>
                  <a:pt x="71" y="318"/>
                </a:cubicBezTo>
                <a:lnTo>
                  <a:pt x="78" y="318"/>
                </a:lnTo>
                <a:lnTo>
                  <a:pt x="78" y="325"/>
                </a:lnTo>
                <a:cubicBezTo>
                  <a:pt x="78" y="325"/>
                  <a:pt x="78" y="325"/>
                  <a:pt x="78" y="318"/>
                </a:cubicBezTo>
                <a:cubicBezTo>
                  <a:pt x="71" y="318"/>
                  <a:pt x="71" y="325"/>
                  <a:pt x="71" y="325"/>
                </a:cubicBezTo>
                <a:lnTo>
                  <a:pt x="71" y="318"/>
                </a:lnTo>
                <a:lnTo>
                  <a:pt x="64" y="318"/>
                </a:lnTo>
                <a:lnTo>
                  <a:pt x="57" y="318"/>
                </a:lnTo>
                <a:cubicBezTo>
                  <a:pt x="57" y="318"/>
                  <a:pt x="57" y="318"/>
                  <a:pt x="57" y="311"/>
                </a:cubicBezTo>
                <a:cubicBezTo>
                  <a:pt x="57" y="311"/>
                  <a:pt x="57" y="311"/>
                  <a:pt x="57" y="318"/>
                </a:cubicBezTo>
                <a:cubicBezTo>
                  <a:pt x="57" y="325"/>
                  <a:pt x="57" y="339"/>
                  <a:pt x="57" y="354"/>
                </a:cubicBezTo>
                <a:cubicBezTo>
                  <a:pt x="57" y="354"/>
                  <a:pt x="57" y="354"/>
                  <a:pt x="64" y="354"/>
                </a:cubicBezTo>
                <a:cubicBezTo>
                  <a:pt x="64" y="354"/>
                  <a:pt x="64" y="354"/>
                  <a:pt x="71" y="354"/>
                </a:cubicBezTo>
                <a:cubicBezTo>
                  <a:pt x="71" y="354"/>
                  <a:pt x="71" y="354"/>
                  <a:pt x="71" y="361"/>
                </a:cubicBezTo>
                <a:cubicBezTo>
                  <a:pt x="71" y="354"/>
                  <a:pt x="71" y="354"/>
                  <a:pt x="71" y="354"/>
                </a:cubicBezTo>
                <a:cubicBezTo>
                  <a:pt x="78" y="354"/>
                  <a:pt x="78" y="354"/>
                  <a:pt x="78" y="354"/>
                </a:cubicBezTo>
                <a:cubicBezTo>
                  <a:pt x="71" y="354"/>
                  <a:pt x="71" y="354"/>
                  <a:pt x="71" y="361"/>
                </a:cubicBezTo>
                <a:cubicBezTo>
                  <a:pt x="71" y="361"/>
                  <a:pt x="71" y="361"/>
                  <a:pt x="71" y="368"/>
                </a:cubicBezTo>
                <a:cubicBezTo>
                  <a:pt x="78" y="368"/>
                  <a:pt x="78" y="361"/>
                  <a:pt x="78" y="361"/>
                </a:cubicBezTo>
                <a:cubicBezTo>
                  <a:pt x="78" y="361"/>
                  <a:pt x="78" y="361"/>
                  <a:pt x="71" y="361"/>
                </a:cubicBezTo>
                <a:cubicBezTo>
                  <a:pt x="78" y="361"/>
                  <a:pt x="78" y="361"/>
                  <a:pt x="78" y="361"/>
                </a:cubicBezTo>
                <a:lnTo>
                  <a:pt x="78" y="354"/>
                </a:lnTo>
                <a:cubicBezTo>
                  <a:pt x="78" y="354"/>
                  <a:pt x="78" y="354"/>
                  <a:pt x="78" y="361"/>
                </a:cubicBezTo>
                <a:lnTo>
                  <a:pt x="85" y="361"/>
                </a:lnTo>
                <a:cubicBezTo>
                  <a:pt x="92" y="361"/>
                  <a:pt x="92" y="361"/>
                  <a:pt x="92" y="361"/>
                </a:cubicBezTo>
                <a:cubicBezTo>
                  <a:pt x="99" y="361"/>
                  <a:pt x="99" y="361"/>
                  <a:pt x="99" y="361"/>
                </a:cubicBezTo>
                <a:lnTo>
                  <a:pt x="106" y="361"/>
                </a:lnTo>
                <a:cubicBezTo>
                  <a:pt x="99" y="361"/>
                  <a:pt x="106" y="368"/>
                  <a:pt x="99" y="368"/>
                </a:cubicBezTo>
                <a:cubicBezTo>
                  <a:pt x="99" y="368"/>
                  <a:pt x="99" y="368"/>
                  <a:pt x="106" y="368"/>
                </a:cubicBezTo>
                <a:cubicBezTo>
                  <a:pt x="113" y="368"/>
                  <a:pt x="113" y="368"/>
                  <a:pt x="113" y="375"/>
                </a:cubicBezTo>
                <a:lnTo>
                  <a:pt x="113" y="368"/>
                </a:lnTo>
                <a:lnTo>
                  <a:pt x="113" y="375"/>
                </a:lnTo>
                <a:cubicBezTo>
                  <a:pt x="113" y="375"/>
                  <a:pt x="113" y="375"/>
                  <a:pt x="120" y="375"/>
                </a:cubicBezTo>
                <a:lnTo>
                  <a:pt x="127" y="375"/>
                </a:lnTo>
                <a:lnTo>
                  <a:pt x="127" y="382"/>
                </a:lnTo>
                <a:lnTo>
                  <a:pt x="134" y="382"/>
                </a:lnTo>
                <a:lnTo>
                  <a:pt x="134" y="389"/>
                </a:lnTo>
                <a:lnTo>
                  <a:pt x="127" y="389"/>
                </a:lnTo>
                <a:lnTo>
                  <a:pt x="127" y="396"/>
                </a:lnTo>
                <a:cubicBezTo>
                  <a:pt x="134" y="396"/>
                  <a:pt x="134" y="396"/>
                  <a:pt x="134" y="396"/>
                </a:cubicBezTo>
                <a:cubicBezTo>
                  <a:pt x="141" y="396"/>
                  <a:pt x="141" y="389"/>
                  <a:pt x="141" y="389"/>
                </a:cubicBezTo>
                <a:cubicBezTo>
                  <a:pt x="141" y="396"/>
                  <a:pt x="148" y="396"/>
                  <a:pt x="148" y="396"/>
                </a:cubicBezTo>
                <a:cubicBezTo>
                  <a:pt x="155" y="396"/>
                  <a:pt x="155" y="396"/>
                  <a:pt x="155" y="396"/>
                </a:cubicBezTo>
                <a:lnTo>
                  <a:pt x="163" y="396"/>
                </a:lnTo>
                <a:cubicBezTo>
                  <a:pt x="163" y="396"/>
                  <a:pt x="163" y="403"/>
                  <a:pt x="170" y="403"/>
                </a:cubicBezTo>
                <a:cubicBezTo>
                  <a:pt x="177" y="403"/>
                  <a:pt x="177" y="410"/>
                  <a:pt x="177" y="410"/>
                </a:cubicBezTo>
                <a:cubicBezTo>
                  <a:pt x="177" y="417"/>
                  <a:pt x="170" y="417"/>
                  <a:pt x="170" y="417"/>
                </a:cubicBezTo>
                <a:cubicBezTo>
                  <a:pt x="170" y="417"/>
                  <a:pt x="170" y="417"/>
                  <a:pt x="170" y="424"/>
                </a:cubicBezTo>
                <a:cubicBezTo>
                  <a:pt x="170" y="424"/>
                  <a:pt x="170" y="424"/>
                  <a:pt x="163" y="424"/>
                </a:cubicBezTo>
                <a:cubicBezTo>
                  <a:pt x="163" y="424"/>
                  <a:pt x="163" y="424"/>
                  <a:pt x="163" y="431"/>
                </a:cubicBezTo>
                <a:lnTo>
                  <a:pt x="163" y="438"/>
                </a:lnTo>
                <a:cubicBezTo>
                  <a:pt x="163" y="438"/>
                  <a:pt x="163" y="438"/>
                  <a:pt x="163" y="445"/>
                </a:cubicBezTo>
                <a:cubicBezTo>
                  <a:pt x="155" y="445"/>
                  <a:pt x="155" y="445"/>
                  <a:pt x="155" y="452"/>
                </a:cubicBezTo>
                <a:cubicBezTo>
                  <a:pt x="155" y="452"/>
                  <a:pt x="155" y="452"/>
                  <a:pt x="148" y="452"/>
                </a:cubicBezTo>
                <a:cubicBezTo>
                  <a:pt x="148" y="452"/>
                  <a:pt x="148" y="452"/>
                  <a:pt x="148" y="460"/>
                </a:cubicBezTo>
                <a:cubicBezTo>
                  <a:pt x="148" y="460"/>
                  <a:pt x="148" y="452"/>
                  <a:pt x="141" y="452"/>
                </a:cubicBezTo>
                <a:cubicBezTo>
                  <a:pt x="141" y="460"/>
                  <a:pt x="141" y="460"/>
                  <a:pt x="141" y="460"/>
                </a:cubicBezTo>
                <a:cubicBezTo>
                  <a:pt x="141" y="460"/>
                  <a:pt x="141" y="460"/>
                  <a:pt x="134" y="460"/>
                </a:cubicBezTo>
                <a:cubicBezTo>
                  <a:pt x="141" y="460"/>
                  <a:pt x="134" y="467"/>
                  <a:pt x="134" y="467"/>
                </a:cubicBezTo>
                <a:cubicBezTo>
                  <a:pt x="141" y="474"/>
                  <a:pt x="134" y="474"/>
                  <a:pt x="134" y="474"/>
                </a:cubicBezTo>
                <a:cubicBezTo>
                  <a:pt x="134" y="481"/>
                  <a:pt x="127" y="481"/>
                  <a:pt x="127" y="481"/>
                </a:cubicBezTo>
                <a:cubicBezTo>
                  <a:pt x="127" y="481"/>
                  <a:pt x="134" y="481"/>
                  <a:pt x="134" y="474"/>
                </a:cubicBezTo>
                <a:lnTo>
                  <a:pt x="127" y="474"/>
                </a:lnTo>
                <a:cubicBezTo>
                  <a:pt x="127" y="474"/>
                  <a:pt x="127" y="474"/>
                  <a:pt x="127" y="481"/>
                </a:cubicBezTo>
                <a:cubicBezTo>
                  <a:pt x="170" y="523"/>
                  <a:pt x="233" y="551"/>
                  <a:pt x="297" y="551"/>
                </a:cubicBezTo>
                <a:cubicBezTo>
                  <a:pt x="417" y="551"/>
                  <a:pt x="516" y="460"/>
                  <a:pt x="537" y="347"/>
                </a:cubicBezTo>
                <a:cubicBezTo>
                  <a:pt x="537" y="339"/>
                  <a:pt x="537" y="339"/>
                  <a:pt x="537" y="339"/>
                </a:cubicBezTo>
                <a:cubicBezTo>
                  <a:pt x="537" y="332"/>
                  <a:pt x="530" y="332"/>
                  <a:pt x="530" y="332"/>
                </a:cubicBezTo>
                <a:cubicBezTo>
                  <a:pt x="530" y="332"/>
                  <a:pt x="530" y="332"/>
                  <a:pt x="530" y="325"/>
                </a:cubicBezTo>
                <a:cubicBezTo>
                  <a:pt x="530" y="325"/>
                  <a:pt x="530" y="325"/>
                  <a:pt x="530" y="318"/>
                </a:cubicBezTo>
                <a:lnTo>
                  <a:pt x="530" y="311"/>
                </a:lnTo>
                <a:cubicBezTo>
                  <a:pt x="530" y="311"/>
                  <a:pt x="530" y="311"/>
                  <a:pt x="523" y="311"/>
                </a:cubicBezTo>
                <a:cubicBezTo>
                  <a:pt x="523" y="304"/>
                  <a:pt x="523" y="304"/>
                  <a:pt x="523" y="304"/>
                </a:cubicBezTo>
                <a:cubicBezTo>
                  <a:pt x="516" y="304"/>
                  <a:pt x="516" y="304"/>
                  <a:pt x="516" y="304"/>
                </a:cubicBezTo>
                <a:cubicBezTo>
                  <a:pt x="516" y="304"/>
                  <a:pt x="516" y="304"/>
                  <a:pt x="523" y="304"/>
                </a:cubicBezTo>
                <a:lnTo>
                  <a:pt x="516" y="304"/>
                </a:lnTo>
                <a:lnTo>
                  <a:pt x="516" y="297"/>
                </a:lnTo>
                <a:cubicBezTo>
                  <a:pt x="516" y="297"/>
                  <a:pt x="516" y="297"/>
                  <a:pt x="516" y="290"/>
                </a:cubicBezTo>
                <a:cubicBezTo>
                  <a:pt x="516" y="297"/>
                  <a:pt x="516" y="297"/>
                  <a:pt x="509" y="297"/>
                </a:cubicBezTo>
                <a:cubicBezTo>
                  <a:pt x="509" y="290"/>
                  <a:pt x="509" y="290"/>
                  <a:pt x="509" y="290"/>
                </a:cubicBezTo>
                <a:cubicBezTo>
                  <a:pt x="509" y="290"/>
                  <a:pt x="509" y="290"/>
                  <a:pt x="509" y="297"/>
                </a:cubicBezTo>
                <a:cubicBezTo>
                  <a:pt x="509" y="297"/>
                  <a:pt x="509" y="297"/>
                  <a:pt x="502" y="297"/>
                </a:cubicBezTo>
                <a:lnTo>
                  <a:pt x="502" y="304"/>
                </a:lnTo>
                <a:cubicBezTo>
                  <a:pt x="495" y="304"/>
                  <a:pt x="495" y="304"/>
                  <a:pt x="495" y="304"/>
                </a:cubicBezTo>
                <a:lnTo>
                  <a:pt x="488" y="311"/>
                </a:lnTo>
                <a:cubicBezTo>
                  <a:pt x="481" y="311"/>
                  <a:pt x="481" y="311"/>
                  <a:pt x="481" y="311"/>
                </a:cubicBezTo>
                <a:cubicBezTo>
                  <a:pt x="481" y="311"/>
                  <a:pt x="481" y="311"/>
                  <a:pt x="481" y="318"/>
                </a:cubicBezTo>
                <a:lnTo>
                  <a:pt x="481" y="325"/>
                </a:lnTo>
                <a:cubicBezTo>
                  <a:pt x="481" y="325"/>
                  <a:pt x="481" y="325"/>
                  <a:pt x="481" y="332"/>
                </a:cubicBezTo>
                <a:cubicBezTo>
                  <a:pt x="481" y="332"/>
                  <a:pt x="481" y="332"/>
                  <a:pt x="474" y="332"/>
                </a:cubicBezTo>
                <a:cubicBezTo>
                  <a:pt x="474" y="325"/>
                  <a:pt x="474" y="325"/>
                  <a:pt x="466" y="325"/>
                </a:cubicBezTo>
                <a:cubicBezTo>
                  <a:pt x="466" y="325"/>
                  <a:pt x="466" y="325"/>
                  <a:pt x="466" y="318"/>
                </a:cubicBezTo>
                <a:lnTo>
                  <a:pt x="466" y="311"/>
                </a:lnTo>
                <a:cubicBezTo>
                  <a:pt x="466" y="311"/>
                  <a:pt x="466" y="304"/>
                  <a:pt x="459" y="304"/>
                </a:cubicBezTo>
                <a:cubicBezTo>
                  <a:pt x="459" y="297"/>
                  <a:pt x="459" y="297"/>
                  <a:pt x="459" y="297"/>
                </a:cubicBezTo>
                <a:cubicBezTo>
                  <a:pt x="466" y="297"/>
                  <a:pt x="459" y="297"/>
                  <a:pt x="459" y="297"/>
                </a:cubicBezTo>
                <a:cubicBezTo>
                  <a:pt x="452" y="297"/>
                  <a:pt x="452" y="297"/>
                  <a:pt x="452" y="297"/>
                </a:cubicBezTo>
                <a:cubicBezTo>
                  <a:pt x="452" y="297"/>
                  <a:pt x="452" y="297"/>
                  <a:pt x="452" y="290"/>
                </a:cubicBezTo>
                <a:cubicBezTo>
                  <a:pt x="452" y="297"/>
                  <a:pt x="452" y="290"/>
                  <a:pt x="452" y="290"/>
                </a:cubicBezTo>
                <a:cubicBezTo>
                  <a:pt x="445" y="290"/>
                  <a:pt x="445" y="290"/>
                  <a:pt x="445" y="290"/>
                </a:cubicBezTo>
                <a:cubicBezTo>
                  <a:pt x="445" y="283"/>
                  <a:pt x="445" y="283"/>
                  <a:pt x="445" y="283"/>
                </a:cubicBezTo>
                <a:cubicBezTo>
                  <a:pt x="445" y="283"/>
                  <a:pt x="438" y="290"/>
                  <a:pt x="438" y="283"/>
                </a:cubicBezTo>
                <a:lnTo>
                  <a:pt x="431" y="283"/>
                </a:lnTo>
                <a:cubicBezTo>
                  <a:pt x="431" y="290"/>
                  <a:pt x="431" y="290"/>
                  <a:pt x="431" y="290"/>
                </a:cubicBezTo>
                <a:lnTo>
                  <a:pt x="431" y="283"/>
                </a:lnTo>
                <a:cubicBezTo>
                  <a:pt x="424" y="283"/>
                  <a:pt x="424" y="283"/>
                  <a:pt x="424" y="283"/>
                </a:cubicBezTo>
                <a:cubicBezTo>
                  <a:pt x="417" y="283"/>
                  <a:pt x="417" y="283"/>
                  <a:pt x="417" y="283"/>
                </a:cubicBezTo>
                <a:lnTo>
                  <a:pt x="410" y="283"/>
                </a:lnTo>
                <a:cubicBezTo>
                  <a:pt x="410" y="283"/>
                  <a:pt x="403" y="283"/>
                  <a:pt x="403" y="276"/>
                </a:cubicBezTo>
                <a:cubicBezTo>
                  <a:pt x="403" y="276"/>
                  <a:pt x="403" y="276"/>
                  <a:pt x="403" y="269"/>
                </a:cubicBezTo>
                <a:cubicBezTo>
                  <a:pt x="396" y="269"/>
                  <a:pt x="396" y="269"/>
                  <a:pt x="396" y="269"/>
                </a:cubicBezTo>
                <a:cubicBezTo>
                  <a:pt x="396" y="269"/>
                  <a:pt x="396" y="269"/>
                  <a:pt x="396" y="276"/>
                </a:cubicBezTo>
                <a:cubicBezTo>
                  <a:pt x="396" y="276"/>
                  <a:pt x="396" y="276"/>
                  <a:pt x="396" y="283"/>
                </a:cubicBezTo>
                <a:cubicBezTo>
                  <a:pt x="396" y="283"/>
                  <a:pt x="396" y="283"/>
                  <a:pt x="403" y="283"/>
                </a:cubicBezTo>
                <a:cubicBezTo>
                  <a:pt x="403" y="283"/>
                  <a:pt x="403" y="283"/>
                  <a:pt x="396" y="283"/>
                </a:cubicBezTo>
                <a:lnTo>
                  <a:pt x="403" y="283"/>
                </a:lnTo>
                <a:cubicBezTo>
                  <a:pt x="396" y="283"/>
                  <a:pt x="396" y="283"/>
                  <a:pt x="403" y="283"/>
                </a:cubicBezTo>
                <a:lnTo>
                  <a:pt x="403" y="290"/>
                </a:lnTo>
                <a:cubicBezTo>
                  <a:pt x="403" y="283"/>
                  <a:pt x="403" y="283"/>
                  <a:pt x="403" y="283"/>
                </a:cubicBezTo>
                <a:lnTo>
                  <a:pt x="403" y="290"/>
                </a:lnTo>
                <a:cubicBezTo>
                  <a:pt x="410" y="290"/>
                  <a:pt x="410" y="290"/>
                  <a:pt x="410" y="290"/>
                </a:cubicBezTo>
                <a:cubicBezTo>
                  <a:pt x="417" y="283"/>
                  <a:pt x="417" y="283"/>
                  <a:pt x="417" y="283"/>
                </a:cubicBezTo>
                <a:lnTo>
                  <a:pt x="417" y="290"/>
                </a:lnTo>
                <a:lnTo>
                  <a:pt x="424" y="290"/>
                </a:lnTo>
                <a:cubicBezTo>
                  <a:pt x="424" y="290"/>
                  <a:pt x="424" y="290"/>
                  <a:pt x="424" y="297"/>
                </a:cubicBezTo>
                <a:cubicBezTo>
                  <a:pt x="424" y="304"/>
                  <a:pt x="424" y="304"/>
                  <a:pt x="424" y="304"/>
                </a:cubicBezTo>
                <a:cubicBezTo>
                  <a:pt x="417" y="304"/>
                  <a:pt x="417" y="304"/>
                  <a:pt x="417" y="304"/>
                </a:cubicBezTo>
                <a:lnTo>
                  <a:pt x="417" y="311"/>
                </a:lnTo>
                <a:cubicBezTo>
                  <a:pt x="410" y="311"/>
                  <a:pt x="410" y="311"/>
                  <a:pt x="410" y="311"/>
                </a:cubicBezTo>
                <a:lnTo>
                  <a:pt x="403" y="311"/>
                </a:lnTo>
                <a:cubicBezTo>
                  <a:pt x="403" y="318"/>
                  <a:pt x="403" y="318"/>
                  <a:pt x="396" y="318"/>
                </a:cubicBezTo>
                <a:lnTo>
                  <a:pt x="389" y="318"/>
                </a:lnTo>
                <a:cubicBezTo>
                  <a:pt x="382" y="325"/>
                  <a:pt x="382" y="325"/>
                  <a:pt x="382" y="318"/>
                </a:cubicBezTo>
                <a:cubicBezTo>
                  <a:pt x="382" y="318"/>
                  <a:pt x="382" y="318"/>
                  <a:pt x="382" y="311"/>
                </a:cubicBezTo>
                <a:cubicBezTo>
                  <a:pt x="382" y="311"/>
                  <a:pt x="375" y="311"/>
                  <a:pt x="375" y="304"/>
                </a:cubicBezTo>
                <a:cubicBezTo>
                  <a:pt x="375" y="304"/>
                  <a:pt x="375" y="304"/>
                  <a:pt x="368" y="297"/>
                </a:cubicBezTo>
                <a:cubicBezTo>
                  <a:pt x="368" y="297"/>
                  <a:pt x="368" y="297"/>
                  <a:pt x="368" y="290"/>
                </a:cubicBezTo>
                <a:cubicBezTo>
                  <a:pt x="368" y="283"/>
                  <a:pt x="361" y="283"/>
                  <a:pt x="361" y="283"/>
                </a:cubicBezTo>
                <a:cubicBezTo>
                  <a:pt x="361" y="276"/>
                  <a:pt x="361" y="276"/>
                  <a:pt x="361" y="276"/>
                </a:cubicBezTo>
                <a:cubicBezTo>
                  <a:pt x="361" y="269"/>
                  <a:pt x="353" y="269"/>
                  <a:pt x="353" y="269"/>
                </a:cubicBezTo>
                <a:cubicBezTo>
                  <a:pt x="353" y="269"/>
                  <a:pt x="353" y="269"/>
                  <a:pt x="361" y="262"/>
                </a:cubicBezTo>
                <a:cubicBezTo>
                  <a:pt x="361" y="254"/>
                  <a:pt x="361" y="254"/>
                  <a:pt x="361" y="254"/>
                </a:cubicBezTo>
                <a:cubicBezTo>
                  <a:pt x="361" y="254"/>
                  <a:pt x="361" y="254"/>
                  <a:pt x="353" y="254"/>
                </a:cubicBezTo>
                <a:cubicBezTo>
                  <a:pt x="353" y="254"/>
                  <a:pt x="353" y="254"/>
                  <a:pt x="346" y="254"/>
                </a:cubicBezTo>
                <a:cubicBezTo>
                  <a:pt x="346" y="254"/>
                  <a:pt x="346" y="247"/>
                  <a:pt x="346" y="254"/>
                </a:cubicBezTo>
                <a:cubicBezTo>
                  <a:pt x="346" y="254"/>
                  <a:pt x="346" y="254"/>
                  <a:pt x="339" y="254"/>
                </a:cubicBezTo>
                <a:cubicBezTo>
                  <a:pt x="339" y="247"/>
                  <a:pt x="339" y="247"/>
                  <a:pt x="339" y="247"/>
                </a:cubicBezTo>
                <a:cubicBezTo>
                  <a:pt x="332" y="247"/>
                  <a:pt x="332" y="247"/>
                  <a:pt x="332" y="247"/>
                </a:cubicBezTo>
                <a:cubicBezTo>
                  <a:pt x="339" y="247"/>
                  <a:pt x="339" y="247"/>
                  <a:pt x="332" y="247"/>
                </a:cubicBezTo>
                <a:lnTo>
                  <a:pt x="339" y="247"/>
                </a:lnTo>
                <a:lnTo>
                  <a:pt x="332" y="247"/>
                </a:lnTo>
                <a:cubicBezTo>
                  <a:pt x="332" y="240"/>
                  <a:pt x="332" y="240"/>
                  <a:pt x="332" y="240"/>
                </a:cubicBezTo>
                <a:cubicBezTo>
                  <a:pt x="332" y="240"/>
                  <a:pt x="332" y="240"/>
                  <a:pt x="339" y="240"/>
                </a:cubicBezTo>
                <a:cubicBezTo>
                  <a:pt x="332" y="240"/>
                  <a:pt x="332" y="240"/>
                  <a:pt x="332" y="240"/>
                </a:cubicBezTo>
                <a:lnTo>
                  <a:pt x="339" y="240"/>
                </a:lnTo>
                <a:lnTo>
                  <a:pt x="346" y="240"/>
                </a:lnTo>
                <a:cubicBezTo>
                  <a:pt x="346" y="240"/>
                  <a:pt x="346" y="240"/>
                  <a:pt x="339" y="240"/>
                </a:cubicBezTo>
                <a:cubicBezTo>
                  <a:pt x="339" y="240"/>
                  <a:pt x="339" y="240"/>
                  <a:pt x="339" y="233"/>
                </a:cubicBezTo>
                <a:lnTo>
                  <a:pt x="346" y="240"/>
                </a:lnTo>
                <a:lnTo>
                  <a:pt x="346" y="233"/>
                </a:lnTo>
                <a:cubicBezTo>
                  <a:pt x="346" y="240"/>
                  <a:pt x="346" y="240"/>
                  <a:pt x="346" y="240"/>
                </a:cubicBezTo>
                <a:cubicBezTo>
                  <a:pt x="346" y="233"/>
                  <a:pt x="346" y="233"/>
                  <a:pt x="346" y="233"/>
                </a:cubicBezTo>
                <a:lnTo>
                  <a:pt x="353" y="233"/>
                </a:lnTo>
                <a:cubicBezTo>
                  <a:pt x="353" y="233"/>
                  <a:pt x="353" y="233"/>
                  <a:pt x="361" y="233"/>
                </a:cubicBezTo>
                <a:cubicBezTo>
                  <a:pt x="361" y="233"/>
                  <a:pt x="361" y="240"/>
                  <a:pt x="368" y="240"/>
                </a:cubicBezTo>
                <a:lnTo>
                  <a:pt x="375" y="240"/>
                </a:lnTo>
                <a:lnTo>
                  <a:pt x="375" y="233"/>
                </a:lnTo>
                <a:cubicBezTo>
                  <a:pt x="375" y="226"/>
                  <a:pt x="375" y="226"/>
                  <a:pt x="375" y="226"/>
                </a:cubicBezTo>
                <a:lnTo>
                  <a:pt x="368" y="226"/>
                </a:lnTo>
                <a:lnTo>
                  <a:pt x="361" y="226"/>
                </a:lnTo>
                <a:cubicBezTo>
                  <a:pt x="361" y="226"/>
                  <a:pt x="368" y="226"/>
                  <a:pt x="368" y="219"/>
                </a:cubicBezTo>
                <a:cubicBezTo>
                  <a:pt x="368" y="219"/>
                  <a:pt x="368" y="219"/>
                  <a:pt x="361" y="219"/>
                </a:cubicBezTo>
                <a:cubicBezTo>
                  <a:pt x="353" y="219"/>
                  <a:pt x="353" y="219"/>
                  <a:pt x="353" y="219"/>
                </a:cubicBezTo>
                <a:cubicBezTo>
                  <a:pt x="353" y="219"/>
                  <a:pt x="361" y="219"/>
                  <a:pt x="361" y="226"/>
                </a:cubicBezTo>
                <a:cubicBezTo>
                  <a:pt x="361" y="226"/>
                  <a:pt x="361" y="226"/>
                  <a:pt x="353" y="226"/>
                </a:cubicBezTo>
                <a:cubicBezTo>
                  <a:pt x="353" y="219"/>
                  <a:pt x="353" y="219"/>
                  <a:pt x="353" y="219"/>
                </a:cubicBezTo>
                <a:cubicBezTo>
                  <a:pt x="353" y="219"/>
                  <a:pt x="353" y="219"/>
                  <a:pt x="346" y="219"/>
                </a:cubicBezTo>
                <a:cubicBezTo>
                  <a:pt x="346" y="219"/>
                  <a:pt x="346" y="219"/>
                  <a:pt x="353" y="219"/>
                </a:cubicBezTo>
                <a:cubicBezTo>
                  <a:pt x="346" y="219"/>
                  <a:pt x="346" y="219"/>
                  <a:pt x="346" y="219"/>
                </a:cubicBezTo>
                <a:cubicBezTo>
                  <a:pt x="346" y="219"/>
                  <a:pt x="339" y="219"/>
                  <a:pt x="346" y="219"/>
                </a:cubicBezTo>
                <a:cubicBezTo>
                  <a:pt x="346" y="226"/>
                  <a:pt x="346" y="226"/>
                  <a:pt x="346" y="226"/>
                </a:cubicBezTo>
                <a:cubicBezTo>
                  <a:pt x="346" y="226"/>
                  <a:pt x="346" y="226"/>
                  <a:pt x="339" y="226"/>
                </a:cubicBezTo>
                <a:cubicBezTo>
                  <a:pt x="339" y="226"/>
                  <a:pt x="339" y="226"/>
                  <a:pt x="339" y="233"/>
                </a:cubicBezTo>
                <a:cubicBezTo>
                  <a:pt x="339" y="240"/>
                  <a:pt x="339" y="240"/>
                  <a:pt x="339" y="240"/>
                </a:cubicBezTo>
                <a:lnTo>
                  <a:pt x="332" y="240"/>
                </a:lnTo>
                <a:cubicBezTo>
                  <a:pt x="332" y="240"/>
                  <a:pt x="332" y="240"/>
                  <a:pt x="325" y="240"/>
                </a:cubicBezTo>
                <a:cubicBezTo>
                  <a:pt x="325" y="240"/>
                  <a:pt x="325" y="240"/>
                  <a:pt x="325" y="247"/>
                </a:cubicBezTo>
                <a:cubicBezTo>
                  <a:pt x="325" y="247"/>
                  <a:pt x="325" y="247"/>
                  <a:pt x="325" y="254"/>
                </a:cubicBezTo>
                <a:lnTo>
                  <a:pt x="325" y="247"/>
                </a:lnTo>
                <a:cubicBezTo>
                  <a:pt x="325" y="247"/>
                  <a:pt x="325" y="247"/>
                  <a:pt x="318" y="254"/>
                </a:cubicBezTo>
                <a:cubicBezTo>
                  <a:pt x="318" y="247"/>
                  <a:pt x="318" y="247"/>
                  <a:pt x="318" y="247"/>
                </a:cubicBezTo>
                <a:lnTo>
                  <a:pt x="325" y="247"/>
                </a:lnTo>
                <a:lnTo>
                  <a:pt x="318" y="247"/>
                </a:lnTo>
                <a:cubicBezTo>
                  <a:pt x="318" y="247"/>
                  <a:pt x="318" y="247"/>
                  <a:pt x="318" y="240"/>
                </a:cubicBezTo>
                <a:cubicBezTo>
                  <a:pt x="318" y="247"/>
                  <a:pt x="318" y="240"/>
                  <a:pt x="318" y="240"/>
                </a:cubicBezTo>
                <a:lnTo>
                  <a:pt x="318" y="233"/>
                </a:lnTo>
                <a:cubicBezTo>
                  <a:pt x="318" y="233"/>
                  <a:pt x="318" y="233"/>
                  <a:pt x="311" y="233"/>
                </a:cubicBezTo>
                <a:lnTo>
                  <a:pt x="304" y="226"/>
                </a:lnTo>
                <a:cubicBezTo>
                  <a:pt x="297" y="226"/>
                  <a:pt x="297" y="226"/>
                  <a:pt x="297" y="226"/>
                </a:cubicBezTo>
                <a:lnTo>
                  <a:pt x="297" y="219"/>
                </a:lnTo>
                <a:lnTo>
                  <a:pt x="297" y="226"/>
                </a:lnTo>
                <a:cubicBezTo>
                  <a:pt x="297" y="233"/>
                  <a:pt x="297" y="233"/>
                  <a:pt x="297" y="233"/>
                </a:cubicBezTo>
                <a:lnTo>
                  <a:pt x="304" y="233"/>
                </a:lnTo>
                <a:cubicBezTo>
                  <a:pt x="311" y="240"/>
                  <a:pt x="311" y="240"/>
                  <a:pt x="311" y="240"/>
                </a:cubicBezTo>
                <a:lnTo>
                  <a:pt x="304" y="240"/>
                </a:lnTo>
                <a:cubicBezTo>
                  <a:pt x="311" y="240"/>
                  <a:pt x="311" y="240"/>
                  <a:pt x="311" y="240"/>
                </a:cubicBezTo>
                <a:cubicBezTo>
                  <a:pt x="311" y="240"/>
                  <a:pt x="311" y="240"/>
                  <a:pt x="311" y="247"/>
                </a:cubicBezTo>
                <a:cubicBezTo>
                  <a:pt x="311" y="247"/>
                  <a:pt x="311" y="247"/>
                  <a:pt x="304" y="247"/>
                </a:cubicBezTo>
                <a:lnTo>
                  <a:pt x="304" y="240"/>
                </a:lnTo>
                <a:cubicBezTo>
                  <a:pt x="304" y="240"/>
                  <a:pt x="304" y="240"/>
                  <a:pt x="297" y="240"/>
                </a:cubicBezTo>
                <a:cubicBezTo>
                  <a:pt x="297" y="233"/>
                  <a:pt x="297" y="240"/>
                  <a:pt x="297" y="233"/>
                </a:cubicBezTo>
                <a:cubicBezTo>
                  <a:pt x="297" y="233"/>
                  <a:pt x="297" y="233"/>
                  <a:pt x="290" y="233"/>
                </a:cubicBezTo>
                <a:lnTo>
                  <a:pt x="290" y="226"/>
                </a:lnTo>
                <a:lnTo>
                  <a:pt x="283" y="226"/>
                </a:lnTo>
                <a:cubicBezTo>
                  <a:pt x="283" y="226"/>
                  <a:pt x="283" y="233"/>
                  <a:pt x="276" y="233"/>
                </a:cubicBezTo>
                <a:cubicBezTo>
                  <a:pt x="276" y="226"/>
                  <a:pt x="276" y="233"/>
                  <a:pt x="276" y="233"/>
                </a:cubicBezTo>
                <a:cubicBezTo>
                  <a:pt x="276" y="233"/>
                  <a:pt x="276" y="226"/>
                  <a:pt x="269" y="233"/>
                </a:cubicBezTo>
                <a:cubicBezTo>
                  <a:pt x="269" y="240"/>
                  <a:pt x="262" y="233"/>
                  <a:pt x="262" y="240"/>
                </a:cubicBezTo>
                <a:cubicBezTo>
                  <a:pt x="262" y="240"/>
                  <a:pt x="262" y="240"/>
                  <a:pt x="262" y="247"/>
                </a:cubicBezTo>
                <a:lnTo>
                  <a:pt x="255" y="247"/>
                </a:lnTo>
                <a:cubicBezTo>
                  <a:pt x="255" y="247"/>
                  <a:pt x="255" y="247"/>
                  <a:pt x="255" y="254"/>
                </a:cubicBezTo>
                <a:lnTo>
                  <a:pt x="248" y="254"/>
                </a:lnTo>
                <a:cubicBezTo>
                  <a:pt x="248" y="254"/>
                  <a:pt x="248" y="254"/>
                  <a:pt x="240" y="254"/>
                </a:cubicBezTo>
                <a:cubicBezTo>
                  <a:pt x="240" y="247"/>
                  <a:pt x="240" y="247"/>
                  <a:pt x="240" y="247"/>
                </a:cubicBezTo>
                <a:cubicBezTo>
                  <a:pt x="233" y="247"/>
                  <a:pt x="240" y="247"/>
                  <a:pt x="240" y="247"/>
                </a:cubicBezTo>
                <a:lnTo>
                  <a:pt x="233" y="247"/>
                </a:lnTo>
                <a:cubicBezTo>
                  <a:pt x="233" y="247"/>
                  <a:pt x="233" y="247"/>
                  <a:pt x="240" y="247"/>
                </a:cubicBezTo>
                <a:cubicBezTo>
                  <a:pt x="240" y="247"/>
                  <a:pt x="240" y="247"/>
                  <a:pt x="233" y="247"/>
                </a:cubicBezTo>
                <a:lnTo>
                  <a:pt x="233" y="240"/>
                </a:lnTo>
                <a:cubicBezTo>
                  <a:pt x="240" y="240"/>
                  <a:pt x="240" y="240"/>
                  <a:pt x="240" y="233"/>
                </a:cubicBezTo>
                <a:cubicBezTo>
                  <a:pt x="240" y="233"/>
                  <a:pt x="240" y="233"/>
                  <a:pt x="233" y="233"/>
                </a:cubicBezTo>
                <a:lnTo>
                  <a:pt x="240" y="233"/>
                </a:lnTo>
                <a:cubicBezTo>
                  <a:pt x="240" y="226"/>
                  <a:pt x="240" y="226"/>
                  <a:pt x="240" y="226"/>
                </a:cubicBezTo>
                <a:lnTo>
                  <a:pt x="248" y="226"/>
                </a:lnTo>
                <a:cubicBezTo>
                  <a:pt x="248" y="226"/>
                  <a:pt x="255" y="233"/>
                  <a:pt x="255" y="226"/>
                </a:cubicBezTo>
                <a:lnTo>
                  <a:pt x="255" y="233"/>
                </a:lnTo>
                <a:cubicBezTo>
                  <a:pt x="255" y="226"/>
                  <a:pt x="255" y="226"/>
                  <a:pt x="255" y="226"/>
                </a:cubicBezTo>
                <a:cubicBezTo>
                  <a:pt x="262" y="226"/>
                  <a:pt x="262" y="226"/>
                  <a:pt x="262" y="226"/>
                </a:cubicBezTo>
                <a:lnTo>
                  <a:pt x="255" y="226"/>
                </a:lnTo>
                <a:cubicBezTo>
                  <a:pt x="255" y="226"/>
                  <a:pt x="255" y="226"/>
                  <a:pt x="262" y="219"/>
                </a:cubicBezTo>
                <a:cubicBezTo>
                  <a:pt x="262" y="226"/>
                  <a:pt x="262" y="226"/>
                  <a:pt x="262" y="226"/>
                </a:cubicBezTo>
                <a:lnTo>
                  <a:pt x="262" y="219"/>
                </a:lnTo>
                <a:cubicBezTo>
                  <a:pt x="255" y="219"/>
                  <a:pt x="262" y="219"/>
                  <a:pt x="255" y="219"/>
                </a:cubicBezTo>
                <a:cubicBezTo>
                  <a:pt x="255" y="212"/>
                  <a:pt x="255" y="212"/>
                  <a:pt x="255" y="212"/>
                </a:cubicBezTo>
                <a:lnTo>
                  <a:pt x="255" y="219"/>
                </a:lnTo>
                <a:cubicBezTo>
                  <a:pt x="255" y="212"/>
                  <a:pt x="255" y="212"/>
                  <a:pt x="248" y="212"/>
                </a:cubicBezTo>
                <a:lnTo>
                  <a:pt x="255" y="212"/>
                </a:lnTo>
                <a:cubicBezTo>
                  <a:pt x="255" y="212"/>
                  <a:pt x="255" y="212"/>
                  <a:pt x="255" y="205"/>
                </a:cubicBezTo>
                <a:cubicBezTo>
                  <a:pt x="255" y="205"/>
                  <a:pt x="255" y="205"/>
                  <a:pt x="262" y="205"/>
                </a:cubicBezTo>
                <a:lnTo>
                  <a:pt x="262" y="212"/>
                </a:lnTo>
                <a:cubicBezTo>
                  <a:pt x="262" y="205"/>
                  <a:pt x="262" y="212"/>
                  <a:pt x="262" y="212"/>
                </a:cubicBezTo>
                <a:cubicBezTo>
                  <a:pt x="262" y="205"/>
                  <a:pt x="262" y="205"/>
                  <a:pt x="262" y="205"/>
                </a:cubicBezTo>
                <a:cubicBezTo>
                  <a:pt x="262" y="205"/>
                  <a:pt x="262" y="205"/>
                  <a:pt x="269" y="205"/>
                </a:cubicBezTo>
                <a:cubicBezTo>
                  <a:pt x="269" y="198"/>
                  <a:pt x="269" y="198"/>
                  <a:pt x="269" y="198"/>
                </a:cubicBezTo>
                <a:lnTo>
                  <a:pt x="276" y="198"/>
                </a:lnTo>
                <a:cubicBezTo>
                  <a:pt x="276" y="198"/>
                  <a:pt x="276" y="191"/>
                  <a:pt x="283" y="198"/>
                </a:cubicBezTo>
                <a:cubicBezTo>
                  <a:pt x="283" y="198"/>
                  <a:pt x="283" y="198"/>
                  <a:pt x="283" y="191"/>
                </a:cubicBezTo>
                <a:cubicBezTo>
                  <a:pt x="283" y="191"/>
                  <a:pt x="283" y="191"/>
                  <a:pt x="283" y="198"/>
                </a:cubicBezTo>
                <a:cubicBezTo>
                  <a:pt x="283" y="198"/>
                  <a:pt x="283" y="198"/>
                  <a:pt x="283" y="191"/>
                </a:cubicBezTo>
                <a:cubicBezTo>
                  <a:pt x="283" y="191"/>
                  <a:pt x="283" y="191"/>
                  <a:pt x="290" y="191"/>
                </a:cubicBezTo>
                <a:lnTo>
                  <a:pt x="283" y="191"/>
                </a:lnTo>
                <a:cubicBezTo>
                  <a:pt x="283" y="191"/>
                  <a:pt x="283" y="191"/>
                  <a:pt x="283" y="184"/>
                </a:cubicBezTo>
                <a:cubicBezTo>
                  <a:pt x="283" y="184"/>
                  <a:pt x="283" y="184"/>
                  <a:pt x="290" y="184"/>
                </a:cubicBezTo>
                <a:lnTo>
                  <a:pt x="290" y="191"/>
                </a:lnTo>
                <a:lnTo>
                  <a:pt x="297" y="191"/>
                </a:lnTo>
                <a:lnTo>
                  <a:pt x="304" y="191"/>
                </a:lnTo>
                <a:cubicBezTo>
                  <a:pt x="304" y="191"/>
                  <a:pt x="304" y="191"/>
                  <a:pt x="311" y="191"/>
                </a:cubicBezTo>
                <a:lnTo>
                  <a:pt x="318" y="191"/>
                </a:lnTo>
                <a:cubicBezTo>
                  <a:pt x="318" y="184"/>
                  <a:pt x="318" y="191"/>
                  <a:pt x="318" y="184"/>
                </a:cubicBezTo>
                <a:lnTo>
                  <a:pt x="318" y="177"/>
                </a:lnTo>
                <a:cubicBezTo>
                  <a:pt x="325" y="177"/>
                  <a:pt x="325" y="177"/>
                  <a:pt x="325" y="177"/>
                </a:cubicBezTo>
                <a:cubicBezTo>
                  <a:pt x="325" y="177"/>
                  <a:pt x="325" y="177"/>
                  <a:pt x="325" y="184"/>
                </a:cubicBezTo>
                <a:cubicBezTo>
                  <a:pt x="325" y="184"/>
                  <a:pt x="325" y="184"/>
                  <a:pt x="325" y="177"/>
                </a:cubicBezTo>
                <a:cubicBezTo>
                  <a:pt x="325" y="177"/>
                  <a:pt x="325" y="177"/>
                  <a:pt x="332" y="177"/>
                </a:cubicBezTo>
                <a:lnTo>
                  <a:pt x="325" y="177"/>
                </a:lnTo>
                <a:cubicBezTo>
                  <a:pt x="325" y="177"/>
                  <a:pt x="325" y="177"/>
                  <a:pt x="325" y="170"/>
                </a:cubicBezTo>
                <a:cubicBezTo>
                  <a:pt x="332" y="170"/>
                  <a:pt x="332" y="170"/>
                  <a:pt x="332" y="170"/>
                </a:cubicBezTo>
                <a:lnTo>
                  <a:pt x="339" y="170"/>
                </a:lnTo>
                <a:lnTo>
                  <a:pt x="346" y="170"/>
                </a:lnTo>
                <a:lnTo>
                  <a:pt x="339" y="170"/>
                </a:lnTo>
                <a:lnTo>
                  <a:pt x="339" y="163"/>
                </a:lnTo>
                <a:lnTo>
                  <a:pt x="339" y="170"/>
                </a:lnTo>
                <a:cubicBezTo>
                  <a:pt x="339" y="170"/>
                  <a:pt x="339" y="170"/>
                  <a:pt x="332" y="170"/>
                </a:cubicBezTo>
                <a:cubicBezTo>
                  <a:pt x="325" y="170"/>
                  <a:pt x="325" y="170"/>
                  <a:pt x="325" y="170"/>
                </a:cubicBezTo>
                <a:cubicBezTo>
                  <a:pt x="318" y="170"/>
                  <a:pt x="318" y="163"/>
                  <a:pt x="318" y="163"/>
                </a:cubicBezTo>
                <a:cubicBezTo>
                  <a:pt x="318" y="163"/>
                  <a:pt x="318" y="163"/>
                  <a:pt x="318" y="156"/>
                </a:cubicBezTo>
                <a:lnTo>
                  <a:pt x="325" y="156"/>
                </a:lnTo>
                <a:lnTo>
                  <a:pt x="332" y="149"/>
                </a:lnTo>
                <a:cubicBezTo>
                  <a:pt x="332" y="141"/>
                  <a:pt x="332" y="141"/>
                  <a:pt x="332" y="141"/>
                </a:cubicBezTo>
                <a:cubicBezTo>
                  <a:pt x="332" y="141"/>
                  <a:pt x="332" y="141"/>
                  <a:pt x="325" y="141"/>
                </a:cubicBezTo>
                <a:cubicBezTo>
                  <a:pt x="325" y="141"/>
                  <a:pt x="325" y="141"/>
                  <a:pt x="325" y="149"/>
                </a:cubicBezTo>
                <a:cubicBezTo>
                  <a:pt x="318" y="149"/>
                  <a:pt x="318" y="149"/>
                  <a:pt x="318" y="149"/>
                </a:cubicBezTo>
                <a:cubicBezTo>
                  <a:pt x="318" y="149"/>
                  <a:pt x="318" y="149"/>
                  <a:pt x="318" y="156"/>
                </a:cubicBezTo>
                <a:cubicBezTo>
                  <a:pt x="311" y="156"/>
                  <a:pt x="311" y="156"/>
                  <a:pt x="311" y="156"/>
                </a:cubicBezTo>
                <a:cubicBezTo>
                  <a:pt x="311" y="163"/>
                  <a:pt x="311" y="163"/>
                  <a:pt x="311" y="163"/>
                </a:cubicBezTo>
                <a:cubicBezTo>
                  <a:pt x="311" y="170"/>
                  <a:pt x="311" y="170"/>
                  <a:pt x="311" y="170"/>
                </a:cubicBezTo>
                <a:lnTo>
                  <a:pt x="304" y="170"/>
                </a:lnTo>
                <a:cubicBezTo>
                  <a:pt x="311" y="170"/>
                  <a:pt x="311" y="170"/>
                  <a:pt x="311" y="170"/>
                </a:cubicBezTo>
                <a:lnTo>
                  <a:pt x="311" y="177"/>
                </a:lnTo>
                <a:lnTo>
                  <a:pt x="304" y="177"/>
                </a:lnTo>
                <a:lnTo>
                  <a:pt x="311" y="177"/>
                </a:lnTo>
                <a:cubicBezTo>
                  <a:pt x="304" y="177"/>
                  <a:pt x="304" y="177"/>
                  <a:pt x="304" y="177"/>
                </a:cubicBezTo>
                <a:cubicBezTo>
                  <a:pt x="304" y="184"/>
                  <a:pt x="304" y="184"/>
                  <a:pt x="304" y="184"/>
                </a:cubicBezTo>
                <a:cubicBezTo>
                  <a:pt x="304" y="184"/>
                  <a:pt x="304" y="184"/>
                  <a:pt x="297" y="184"/>
                </a:cubicBezTo>
                <a:cubicBezTo>
                  <a:pt x="297" y="184"/>
                  <a:pt x="297" y="184"/>
                  <a:pt x="297" y="177"/>
                </a:cubicBezTo>
                <a:cubicBezTo>
                  <a:pt x="297" y="177"/>
                  <a:pt x="297" y="177"/>
                  <a:pt x="290" y="177"/>
                </a:cubicBezTo>
                <a:cubicBezTo>
                  <a:pt x="290" y="177"/>
                  <a:pt x="290" y="177"/>
                  <a:pt x="290" y="170"/>
                </a:cubicBezTo>
                <a:lnTo>
                  <a:pt x="290" y="177"/>
                </a:lnTo>
                <a:cubicBezTo>
                  <a:pt x="283" y="177"/>
                  <a:pt x="283" y="177"/>
                  <a:pt x="283" y="177"/>
                </a:cubicBezTo>
                <a:cubicBezTo>
                  <a:pt x="276" y="177"/>
                  <a:pt x="276" y="177"/>
                  <a:pt x="276" y="177"/>
                </a:cubicBezTo>
                <a:lnTo>
                  <a:pt x="276" y="170"/>
                </a:lnTo>
                <a:cubicBezTo>
                  <a:pt x="276" y="170"/>
                  <a:pt x="276" y="170"/>
                  <a:pt x="276" y="177"/>
                </a:cubicBezTo>
                <a:cubicBezTo>
                  <a:pt x="276" y="170"/>
                  <a:pt x="276" y="170"/>
                  <a:pt x="276" y="170"/>
                </a:cubicBezTo>
                <a:lnTo>
                  <a:pt x="276" y="163"/>
                </a:lnTo>
                <a:cubicBezTo>
                  <a:pt x="276" y="170"/>
                  <a:pt x="276" y="163"/>
                  <a:pt x="276" y="163"/>
                </a:cubicBezTo>
                <a:lnTo>
                  <a:pt x="276" y="156"/>
                </a:lnTo>
                <a:cubicBezTo>
                  <a:pt x="283" y="156"/>
                  <a:pt x="283" y="156"/>
                  <a:pt x="283" y="156"/>
                </a:cubicBezTo>
                <a:cubicBezTo>
                  <a:pt x="283" y="156"/>
                  <a:pt x="283" y="156"/>
                  <a:pt x="290" y="156"/>
                </a:cubicBezTo>
                <a:cubicBezTo>
                  <a:pt x="290" y="156"/>
                  <a:pt x="290" y="156"/>
                  <a:pt x="290" y="149"/>
                </a:cubicBezTo>
                <a:cubicBezTo>
                  <a:pt x="297" y="149"/>
                  <a:pt x="297" y="149"/>
                  <a:pt x="297" y="149"/>
                </a:cubicBezTo>
                <a:cubicBezTo>
                  <a:pt x="297" y="141"/>
                  <a:pt x="297" y="141"/>
                  <a:pt x="297" y="141"/>
                </a:cubicBezTo>
                <a:cubicBezTo>
                  <a:pt x="297" y="134"/>
                  <a:pt x="304" y="134"/>
                  <a:pt x="304" y="134"/>
                </a:cubicBezTo>
                <a:cubicBezTo>
                  <a:pt x="311" y="134"/>
                  <a:pt x="311" y="134"/>
                  <a:pt x="311" y="134"/>
                </a:cubicBezTo>
                <a:cubicBezTo>
                  <a:pt x="311" y="134"/>
                  <a:pt x="311" y="134"/>
                  <a:pt x="311" y="127"/>
                </a:cubicBezTo>
                <a:cubicBezTo>
                  <a:pt x="311" y="127"/>
                  <a:pt x="311" y="127"/>
                  <a:pt x="318" y="127"/>
                </a:cubicBezTo>
                <a:cubicBezTo>
                  <a:pt x="318" y="127"/>
                  <a:pt x="318" y="127"/>
                  <a:pt x="318" y="120"/>
                </a:cubicBezTo>
                <a:cubicBezTo>
                  <a:pt x="318" y="127"/>
                  <a:pt x="318" y="127"/>
                  <a:pt x="325" y="127"/>
                </a:cubicBezTo>
                <a:cubicBezTo>
                  <a:pt x="325" y="120"/>
                  <a:pt x="325" y="120"/>
                  <a:pt x="325" y="120"/>
                </a:cubicBezTo>
                <a:cubicBezTo>
                  <a:pt x="332" y="120"/>
                  <a:pt x="332" y="120"/>
                  <a:pt x="332" y="120"/>
                </a:cubicBezTo>
                <a:cubicBezTo>
                  <a:pt x="339" y="120"/>
                  <a:pt x="339" y="120"/>
                  <a:pt x="339" y="120"/>
                </a:cubicBezTo>
                <a:cubicBezTo>
                  <a:pt x="339" y="120"/>
                  <a:pt x="339" y="120"/>
                  <a:pt x="346" y="120"/>
                </a:cubicBezTo>
                <a:cubicBezTo>
                  <a:pt x="346" y="120"/>
                  <a:pt x="346" y="120"/>
                  <a:pt x="339" y="120"/>
                </a:cubicBezTo>
                <a:cubicBezTo>
                  <a:pt x="339" y="127"/>
                  <a:pt x="339" y="127"/>
                  <a:pt x="346" y="127"/>
                </a:cubicBezTo>
                <a:cubicBezTo>
                  <a:pt x="346" y="127"/>
                  <a:pt x="346" y="127"/>
                  <a:pt x="353" y="127"/>
                </a:cubicBezTo>
                <a:lnTo>
                  <a:pt x="361" y="127"/>
                </a:lnTo>
                <a:cubicBezTo>
                  <a:pt x="361" y="127"/>
                  <a:pt x="361" y="127"/>
                  <a:pt x="368" y="127"/>
                </a:cubicBezTo>
                <a:lnTo>
                  <a:pt x="368" y="134"/>
                </a:lnTo>
                <a:cubicBezTo>
                  <a:pt x="368" y="134"/>
                  <a:pt x="368" y="134"/>
                  <a:pt x="375" y="134"/>
                </a:cubicBezTo>
                <a:cubicBezTo>
                  <a:pt x="375" y="141"/>
                  <a:pt x="375" y="141"/>
                  <a:pt x="375" y="141"/>
                </a:cubicBezTo>
                <a:cubicBezTo>
                  <a:pt x="368" y="141"/>
                  <a:pt x="361" y="141"/>
                  <a:pt x="353" y="141"/>
                </a:cubicBezTo>
                <a:lnTo>
                  <a:pt x="353" y="134"/>
                </a:lnTo>
                <a:cubicBezTo>
                  <a:pt x="353" y="141"/>
                  <a:pt x="353" y="141"/>
                  <a:pt x="353" y="141"/>
                </a:cubicBezTo>
                <a:cubicBezTo>
                  <a:pt x="361" y="141"/>
                  <a:pt x="361" y="141"/>
                  <a:pt x="353" y="141"/>
                </a:cubicBezTo>
                <a:cubicBezTo>
                  <a:pt x="353" y="149"/>
                  <a:pt x="361" y="149"/>
                  <a:pt x="361" y="149"/>
                </a:cubicBezTo>
                <a:cubicBezTo>
                  <a:pt x="368" y="156"/>
                  <a:pt x="368" y="156"/>
                  <a:pt x="368" y="149"/>
                </a:cubicBezTo>
                <a:cubicBezTo>
                  <a:pt x="361" y="149"/>
                  <a:pt x="361" y="149"/>
                  <a:pt x="361" y="149"/>
                </a:cubicBezTo>
                <a:cubicBezTo>
                  <a:pt x="368" y="149"/>
                  <a:pt x="368" y="149"/>
                  <a:pt x="368" y="149"/>
                </a:cubicBezTo>
                <a:cubicBezTo>
                  <a:pt x="368" y="149"/>
                  <a:pt x="368" y="149"/>
                  <a:pt x="375" y="149"/>
                </a:cubicBezTo>
                <a:cubicBezTo>
                  <a:pt x="375" y="149"/>
                  <a:pt x="375" y="149"/>
                  <a:pt x="375" y="141"/>
                </a:cubicBezTo>
                <a:cubicBezTo>
                  <a:pt x="382" y="141"/>
                  <a:pt x="382" y="141"/>
                  <a:pt x="382" y="141"/>
                </a:cubicBezTo>
                <a:cubicBezTo>
                  <a:pt x="382" y="141"/>
                  <a:pt x="382" y="141"/>
                  <a:pt x="382" y="134"/>
                </a:cubicBezTo>
                <a:cubicBezTo>
                  <a:pt x="382" y="134"/>
                  <a:pt x="382" y="134"/>
                  <a:pt x="382" y="127"/>
                </a:cubicBezTo>
                <a:lnTo>
                  <a:pt x="382" y="134"/>
                </a:lnTo>
                <a:cubicBezTo>
                  <a:pt x="382" y="134"/>
                  <a:pt x="389" y="134"/>
                  <a:pt x="389" y="127"/>
                </a:cubicBezTo>
                <a:cubicBezTo>
                  <a:pt x="389" y="134"/>
                  <a:pt x="389" y="134"/>
                  <a:pt x="389" y="134"/>
                </a:cubicBezTo>
                <a:cubicBezTo>
                  <a:pt x="389" y="134"/>
                  <a:pt x="389" y="134"/>
                  <a:pt x="382" y="134"/>
                </a:cubicBezTo>
                <a:cubicBezTo>
                  <a:pt x="389" y="134"/>
                  <a:pt x="389" y="141"/>
                  <a:pt x="389" y="141"/>
                </a:cubicBezTo>
                <a:cubicBezTo>
                  <a:pt x="389" y="141"/>
                  <a:pt x="389" y="141"/>
                  <a:pt x="396" y="141"/>
                </a:cubicBezTo>
                <a:cubicBezTo>
                  <a:pt x="396" y="134"/>
                  <a:pt x="396" y="134"/>
                  <a:pt x="396" y="134"/>
                </a:cubicBezTo>
                <a:lnTo>
                  <a:pt x="403" y="134"/>
                </a:lnTo>
                <a:cubicBezTo>
                  <a:pt x="403" y="134"/>
                  <a:pt x="403" y="134"/>
                  <a:pt x="403" y="127"/>
                </a:cubicBezTo>
                <a:lnTo>
                  <a:pt x="403" y="134"/>
                </a:lnTo>
                <a:cubicBezTo>
                  <a:pt x="410" y="134"/>
                  <a:pt x="403" y="127"/>
                  <a:pt x="410" y="127"/>
                </a:cubicBezTo>
                <a:cubicBezTo>
                  <a:pt x="410" y="127"/>
                  <a:pt x="410" y="127"/>
                  <a:pt x="410" y="134"/>
                </a:cubicBezTo>
                <a:cubicBezTo>
                  <a:pt x="410" y="134"/>
                  <a:pt x="410" y="134"/>
                  <a:pt x="417" y="127"/>
                </a:cubicBezTo>
                <a:cubicBezTo>
                  <a:pt x="417" y="127"/>
                  <a:pt x="417" y="134"/>
                  <a:pt x="417" y="127"/>
                </a:cubicBezTo>
                <a:cubicBezTo>
                  <a:pt x="417" y="127"/>
                  <a:pt x="417" y="127"/>
                  <a:pt x="424" y="127"/>
                </a:cubicBezTo>
                <a:cubicBezTo>
                  <a:pt x="424" y="134"/>
                  <a:pt x="424" y="134"/>
                  <a:pt x="424" y="134"/>
                </a:cubicBezTo>
                <a:lnTo>
                  <a:pt x="424" y="127"/>
                </a:lnTo>
                <a:cubicBezTo>
                  <a:pt x="431" y="127"/>
                  <a:pt x="431" y="127"/>
                  <a:pt x="431" y="127"/>
                </a:cubicBezTo>
                <a:cubicBezTo>
                  <a:pt x="431" y="127"/>
                  <a:pt x="431" y="127"/>
                  <a:pt x="438" y="127"/>
                </a:cubicBezTo>
                <a:cubicBezTo>
                  <a:pt x="438" y="127"/>
                  <a:pt x="445" y="127"/>
                  <a:pt x="452" y="134"/>
                </a:cubicBezTo>
                <a:lnTo>
                  <a:pt x="452" y="127"/>
                </a:lnTo>
                <a:cubicBezTo>
                  <a:pt x="445" y="127"/>
                  <a:pt x="452" y="127"/>
                  <a:pt x="445" y="127"/>
                </a:cubicBezTo>
                <a:cubicBezTo>
                  <a:pt x="445" y="120"/>
                  <a:pt x="445" y="120"/>
                  <a:pt x="445" y="120"/>
                </a:cubicBezTo>
                <a:cubicBezTo>
                  <a:pt x="445" y="120"/>
                  <a:pt x="445" y="113"/>
                  <a:pt x="452" y="113"/>
                </a:cubicBezTo>
                <a:cubicBezTo>
                  <a:pt x="445" y="106"/>
                  <a:pt x="438" y="99"/>
                  <a:pt x="431" y="99"/>
                </a:cubicBezTo>
                <a:cubicBezTo>
                  <a:pt x="424" y="99"/>
                  <a:pt x="424" y="99"/>
                  <a:pt x="424" y="99"/>
                </a:cubicBezTo>
                <a:cubicBezTo>
                  <a:pt x="424" y="99"/>
                  <a:pt x="424" y="99"/>
                  <a:pt x="417" y="99"/>
                </a:cubicBezTo>
                <a:cubicBezTo>
                  <a:pt x="417" y="99"/>
                  <a:pt x="417" y="99"/>
                  <a:pt x="417" y="106"/>
                </a:cubicBezTo>
                <a:cubicBezTo>
                  <a:pt x="417" y="106"/>
                  <a:pt x="417" y="106"/>
                  <a:pt x="424" y="106"/>
                </a:cubicBezTo>
                <a:cubicBezTo>
                  <a:pt x="417" y="106"/>
                  <a:pt x="417" y="106"/>
                  <a:pt x="417" y="106"/>
                </a:cubicBezTo>
                <a:cubicBezTo>
                  <a:pt x="410" y="106"/>
                  <a:pt x="410" y="106"/>
                  <a:pt x="410" y="106"/>
                </a:cubicBezTo>
                <a:cubicBezTo>
                  <a:pt x="410" y="106"/>
                  <a:pt x="410" y="99"/>
                  <a:pt x="417" y="99"/>
                </a:cubicBezTo>
                <a:cubicBezTo>
                  <a:pt x="417" y="99"/>
                  <a:pt x="417" y="99"/>
                  <a:pt x="417" y="92"/>
                </a:cubicBezTo>
                <a:lnTo>
                  <a:pt x="417" y="99"/>
                </a:lnTo>
                <a:cubicBezTo>
                  <a:pt x="424" y="92"/>
                  <a:pt x="424" y="92"/>
                  <a:pt x="424" y="92"/>
                </a:cubicBezTo>
                <a:cubicBezTo>
                  <a:pt x="389" y="71"/>
                  <a:pt x="346" y="57"/>
                  <a:pt x="297" y="57"/>
                </a:cubicBezTo>
                <a:cubicBezTo>
                  <a:pt x="262" y="57"/>
                  <a:pt x="226" y="71"/>
                  <a:pt x="191" y="85"/>
                </a:cubicBezTo>
                <a:close/>
                <a:moveTo>
                  <a:pt x="198" y="92"/>
                </a:moveTo>
                <a:lnTo>
                  <a:pt x="198" y="92"/>
                </a:lnTo>
                <a:close/>
                <a:moveTo>
                  <a:pt x="410" y="233"/>
                </a:moveTo>
                <a:lnTo>
                  <a:pt x="410" y="233"/>
                </a:lnTo>
                <a:cubicBezTo>
                  <a:pt x="410" y="233"/>
                  <a:pt x="410" y="233"/>
                  <a:pt x="403" y="233"/>
                </a:cubicBezTo>
                <a:cubicBezTo>
                  <a:pt x="410" y="233"/>
                  <a:pt x="410" y="233"/>
                  <a:pt x="410" y="233"/>
                </a:cubicBezTo>
                <a:lnTo>
                  <a:pt x="403" y="233"/>
                </a:lnTo>
                <a:cubicBezTo>
                  <a:pt x="403" y="226"/>
                  <a:pt x="403" y="226"/>
                  <a:pt x="403" y="226"/>
                </a:cubicBezTo>
                <a:lnTo>
                  <a:pt x="403" y="219"/>
                </a:lnTo>
                <a:lnTo>
                  <a:pt x="410" y="226"/>
                </a:lnTo>
                <a:cubicBezTo>
                  <a:pt x="410" y="219"/>
                  <a:pt x="410" y="219"/>
                  <a:pt x="410" y="219"/>
                </a:cubicBezTo>
                <a:cubicBezTo>
                  <a:pt x="410" y="219"/>
                  <a:pt x="410" y="219"/>
                  <a:pt x="403" y="219"/>
                </a:cubicBezTo>
                <a:cubicBezTo>
                  <a:pt x="403" y="219"/>
                  <a:pt x="403" y="219"/>
                  <a:pt x="396" y="219"/>
                </a:cubicBezTo>
                <a:lnTo>
                  <a:pt x="389" y="226"/>
                </a:lnTo>
                <a:lnTo>
                  <a:pt x="396" y="226"/>
                </a:lnTo>
                <a:cubicBezTo>
                  <a:pt x="396" y="226"/>
                  <a:pt x="389" y="233"/>
                  <a:pt x="396" y="233"/>
                </a:cubicBezTo>
                <a:cubicBezTo>
                  <a:pt x="396" y="233"/>
                  <a:pt x="396" y="233"/>
                  <a:pt x="396" y="240"/>
                </a:cubicBezTo>
                <a:lnTo>
                  <a:pt x="403" y="240"/>
                </a:lnTo>
                <a:cubicBezTo>
                  <a:pt x="396" y="240"/>
                  <a:pt x="396" y="240"/>
                  <a:pt x="396" y="240"/>
                </a:cubicBezTo>
                <a:cubicBezTo>
                  <a:pt x="396" y="247"/>
                  <a:pt x="396" y="247"/>
                  <a:pt x="396" y="247"/>
                </a:cubicBezTo>
                <a:cubicBezTo>
                  <a:pt x="396" y="247"/>
                  <a:pt x="396" y="247"/>
                  <a:pt x="403" y="247"/>
                </a:cubicBezTo>
                <a:cubicBezTo>
                  <a:pt x="403" y="254"/>
                  <a:pt x="403" y="254"/>
                  <a:pt x="410" y="254"/>
                </a:cubicBezTo>
                <a:cubicBezTo>
                  <a:pt x="410" y="247"/>
                  <a:pt x="410" y="247"/>
                  <a:pt x="410" y="247"/>
                </a:cubicBezTo>
                <a:cubicBezTo>
                  <a:pt x="410" y="240"/>
                  <a:pt x="410" y="240"/>
                  <a:pt x="410" y="240"/>
                </a:cubicBezTo>
                <a:cubicBezTo>
                  <a:pt x="410" y="233"/>
                  <a:pt x="410" y="233"/>
                  <a:pt x="410" y="233"/>
                </a:cubicBezTo>
                <a:cubicBezTo>
                  <a:pt x="410" y="233"/>
                  <a:pt x="410" y="233"/>
                  <a:pt x="410" y="240"/>
                </a:cubicBezTo>
                <a:cubicBezTo>
                  <a:pt x="410" y="233"/>
                  <a:pt x="410" y="233"/>
                  <a:pt x="410" y="233"/>
                </a:cubicBezTo>
                <a:close/>
                <a:moveTo>
                  <a:pt x="332" y="233"/>
                </a:moveTo>
                <a:lnTo>
                  <a:pt x="332" y="233"/>
                </a:lnTo>
                <a:close/>
                <a:moveTo>
                  <a:pt x="417" y="106"/>
                </a:moveTo>
                <a:lnTo>
                  <a:pt x="417" y="106"/>
                </a:lnTo>
                <a:cubicBezTo>
                  <a:pt x="417" y="113"/>
                  <a:pt x="417" y="106"/>
                  <a:pt x="417" y="113"/>
                </a:cubicBezTo>
                <a:lnTo>
                  <a:pt x="417" y="120"/>
                </a:lnTo>
                <a:cubicBezTo>
                  <a:pt x="417" y="120"/>
                  <a:pt x="417" y="120"/>
                  <a:pt x="410" y="120"/>
                </a:cubicBezTo>
                <a:lnTo>
                  <a:pt x="410" y="113"/>
                </a:lnTo>
                <a:cubicBezTo>
                  <a:pt x="403" y="113"/>
                  <a:pt x="403" y="113"/>
                  <a:pt x="403" y="113"/>
                </a:cubicBezTo>
                <a:cubicBezTo>
                  <a:pt x="410" y="113"/>
                  <a:pt x="410" y="113"/>
                  <a:pt x="410" y="113"/>
                </a:cubicBezTo>
                <a:cubicBezTo>
                  <a:pt x="410" y="113"/>
                  <a:pt x="410" y="113"/>
                  <a:pt x="403" y="106"/>
                </a:cubicBezTo>
                <a:lnTo>
                  <a:pt x="410" y="106"/>
                </a:lnTo>
                <a:lnTo>
                  <a:pt x="417" y="106"/>
                </a:lnTo>
                <a:close/>
                <a:moveTo>
                  <a:pt x="332" y="71"/>
                </a:moveTo>
                <a:lnTo>
                  <a:pt x="332" y="71"/>
                </a:lnTo>
                <a:cubicBezTo>
                  <a:pt x="325" y="71"/>
                  <a:pt x="325" y="71"/>
                  <a:pt x="325" y="71"/>
                </a:cubicBezTo>
                <a:cubicBezTo>
                  <a:pt x="325" y="71"/>
                  <a:pt x="325" y="71"/>
                  <a:pt x="318" y="71"/>
                </a:cubicBezTo>
                <a:cubicBezTo>
                  <a:pt x="318" y="71"/>
                  <a:pt x="318" y="71"/>
                  <a:pt x="325" y="71"/>
                </a:cubicBezTo>
                <a:cubicBezTo>
                  <a:pt x="318" y="71"/>
                  <a:pt x="311" y="71"/>
                  <a:pt x="311" y="71"/>
                </a:cubicBezTo>
                <a:cubicBezTo>
                  <a:pt x="311" y="71"/>
                  <a:pt x="311" y="71"/>
                  <a:pt x="311" y="64"/>
                </a:cubicBezTo>
                <a:cubicBezTo>
                  <a:pt x="318" y="64"/>
                  <a:pt x="318" y="64"/>
                  <a:pt x="318" y="64"/>
                </a:cubicBezTo>
                <a:cubicBezTo>
                  <a:pt x="318" y="71"/>
                  <a:pt x="318" y="64"/>
                  <a:pt x="325" y="71"/>
                </a:cubicBezTo>
                <a:lnTo>
                  <a:pt x="325" y="64"/>
                </a:lnTo>
                <a:cubicBezTo>
                  <a:pt x="325" y="64"/>
                  <a:pt x="325" y="64"/>
                  <a:pt x="325" y="71"/>
                </a:cubicBezTo>
                <a:cubicBezTo>
                  <a:pt x="325" y="64"/>
                  <a:pt x="325" y="64"/>
                  <a:pt x="332" y="64"/>
                </a:cubicBezTo>
                <a:cubicBezTo>
                  <a:pt x="332" y="64"/>
                  <a:pt x="332" y="71"/>
                  <a:pt x="339" y="71"/>
                </a:cubicBezTo>
                <a:cubicBezTo>
                  <a:pt x="332" y="71"/>
                  <a:pt x="332" y="71"/>
                  <a:pt x="332" y="71"/>
                </a:cubicBezTo>
                <a:close/>
                <a:moveTo>
                  <a:pt x="311" y="71"/>
                </a:moveTo>
                <a:lnTo>
                  <a:pt x="311" y="71"/>
                </a:lnTo>
                <a:cubicBezTo>
                  <a:pt x="318" y="71"/>
                  <a:pt x="318" y="71"/>
                  <a:pt x="318" y="71"/>
                </a:cubicBezTo>
                <a:lnTo>
                  <a:pt x="318" y="78"/>
                </a:lnTo>
                <a:cubicBezTo>
                  <a:pt x="311" y="78"/>
                  <a:pt x="311" y="78"/>
                  <a:pt x="311" y="78"/>
                </a:cubicBezTo>
                <a:cubicBezTo>
                  <a:pt x="311" y="85"/>
                  <a:pt x="311" y="85"/>
                  <a:pt x="311" y="85"/>
                </a:cubicBezTo>
                <a:cubicBezTo>
                  <a:pt x="304" y="85"/>
                  <a:pt x="304" y="85"/>
                  <a:pt x="304" y="85"/>
                </a:cubicBezTo>
                <a:cubicBezTo>
                  <a:pt x="304" y="85"/>
                  <a:pt x="304" y="85"/>
                  <a:pt x="311" y="85"/>
                </a:cubicBezTo>
                <a:cubicBezTo>
                  <a:pt x="304" y="85"/>
                  <a:pt x="304" y="78"/>
                  <a:pt x="304" y="78"/>
                </a:cubicBezTo>
                <a:lnTo>
                  <a:pt x="304" y="85"/>
                </a:lnTo>
                <a:cubicBezTo>
                  <a:pt x="297" y="85"/>
                  <a:pt x="297" y="78"/>
                  <a:pt x="297" y="78"/>
                </a:cubicBezTo>
                <a:cubicBezTo>
                  <a:pt x="304" y="78"/>
                  <a:pt x="304" y="78"/>
                  <a:pt x="304" y="78"/>
                </a:cubicBezTo>
                <a:cubicBezTo>
                  <a:pt x="304" y="78"/>
                  <a:pt x="304" y="78"/>
                  <a:pt x="297" y="78"/>
                </a:cubicBezTo>
                <a:cubicBezTo>
                  <a:pt x="297" y="78"/>
                  <a:pt x="297" y="78"/>
                  <a:pt x="297" y="71"/>
                </a:cubicBezTo>
                <a:cubicBezTo>
                  <a:pt x="297" y="71"/>
                  <a:pt x="297" y="71"/>
                  <a:pt x="290" y="71"/>
                </a:cubicBezTo>
                <a:cubicBezTo>
                  <a:pt x="290" y="71"/>
                  <a:pt x="290" y="71"/>
                  <a:pt x="297" y="71"/>
                </a:cubicBezTo>
                <a:cubicBezTo>
                  <a:pt x="297" y="71"/>
                  <a:pt x="297" y="71"/>
                  <a:pt x="304" y="71"/>
                </a:cubicBezTo>
                <a:lnTo>
                  <a:pt x="311" y="71"/>
                </a:lnTo>
                <a:close/>
                <a:moveTo>
                  <a:pt x="262" y="205"/>
                </a:moveTo>
                <a:lnTo>
                  <a:pt x="262" y="205"/>
                </a:lnTo>
                <a:lnTo>
                  <a:pt x="269" y="205"/>
                </a:lnTo>
                <a:cubicBezTo>
                  <a:pt x="262" y="205"/>
                  <a:pt x="262" y="205"/>
                  <a:pt x="262" y="205"/>
                </a:cubicBezTo>
                <a:cubicBezTo>
                  <a:pt x="255" y="205"/>
                  <a:pt x="255" y="205"/>
                  <a:pt x="255" y="205"/>
                </a:cubicBezTo>
                <a:cubicBezTo>
                  <a:pt x="255" y="205"/>
                  <a:pt x="255" y="205"/>
                  <a:pt x="248" y="205"/>
                </a:cubicBezTo>
                <a:cubicBezTo>
                  <a:pt x="255" y="205"/>
                  <a:pt x="255" y="205"/>
                  <a:pt x="255" y="205"/>
                </a:cubicBezTo>
                <a:lnTo>
                  <a:pt x="255" y="198"/>
                </a:lnTo>
                <a:lnTo>
                  <a:pt x="255" y="205"/>
                </a:lnTo>
                <a:cubicBezTo>
                  <a:pt x="255" y="198"/>
                  <a:pt x="248" y="198"/>
                  <a:pt x="248" y="198"/>
                </a:cubicBezTo>
                <a:lnTo>
                  <a:pt x="255" y="198"/>
                </a:lnTo>
                <a:cubicBezTo>
                  <a:pt x="255" y="191"/>
                  <a:pt x="255" y="191"/>
                  <a:pt x="255" y="191"/>
                </a:cubicBezTo>
                <a:cubicBezTo>
                  <a:pt x="255" y="191"/>
                  <a:pt x="255" y="191"/>
                  <a:pt x="248" y="191"/>
                </a:cubicBezTo>
                <a:lnTo>
                  <a:pt x="248" y="184"/>
                </a:lnTo>
                <a:cubicBezTo>
                  <a:pt x="248" y="177"/>
                  <a:pt x="248" y="177"/>
                  <a:pt x="248" y="177"/>
                </a:cubicBezTo>
                <a:lnTo>
                  <a:pt x="255" y="177"/>
                </a:lnTo>
                <a:lnTo>
                  <a:pt x="248" y="177"/>
                </a:lnTo>
                <a:cubicBezTo>
                  <a:pt x="255" y="177"/>
                  <a:pt x="255" y="177"/>
                  <a:pt x="255" y="177"/>
                </a:cubicBezTo>
                <a:cubicBezTo>
                  <a:pt x="255" y="184"/>
                  <a:pt x="255" y="184"/>
                  <a:pt x="255" y="184"/>
                </a:cubicBezTo>
                <a:cubicBezTo>
                  <a:pt x="255" y="191"/>
                  <a:pt x="255" y="191"/>
                  <a:pt x="255" y="191"/>
                </a:cubicBezTo>
                <a:cubicBezTo>
                  <a:pt x="262" y="191"/>
                  <a:pt x="262" y="191"/>
                  <a:pt x="262" y="191"/>
                </a:cubicBezTo>
                <a:cubicBezTo>
                  <a:pt x="262" y="198"/>
                  <a:pt x="262" y="198"/>
                  <a:pt x="262" y="198"/>
                </a:cubicBezTo>
                <a:lnTo>
                  <a:pt x="269" y="198"/>
                </a:lnTo>
                <a:cubicBezTo>
                  <a:pt x="269" y="198"/>
                  <a:pt x="262" y="198"/>
                  <a:pt x="262" y="205"/>
                </a:cubicBezTo>
                <a:close/>
                <a:moveTo>
                  <a:pt x="248" y="184"/>
                </a:moveTo>
                <a:lnTo>
                  <a:pt x="248" y="184"/>
                </a:lnTo>
                <a:close/>
                <a:moveTo>
                  <a:pt x="248" y="191"/>
                </a:moveTo>
                <a:lnTo>
                  <a:pt x="248" y="191"/>
                </a:lnTo>
                <a:cubicBezTo>
                  <a:pt x="248" y="191"/>
                  <a:pt x="248" y="191"/>
                  <a:pt x="240" y="191"/>
                </a:cubicBezTo>
                <a:cubicBezTo>
                  <a:pt x="248" y="191"/>
                  <a:pt x="248" y="198"/>
                  <a:pt x="248" y="198"/>
                </a:cubicBezTo>
                <a:cubicBezTo>
                  <a:pt x="240" y="198"/>
                  <a:pt x="240" y="198"/>
                  <a:pt x="240" y="198"/>
                </a:cubicBezTo>
                <a:cubicBezTo>
                  <a:pt x="233" y="198"/>
                  <a:pt x="233" y="205"/>
                  <a:pt x="233" y="205"/>
                </a:cubicBezTo>
                <a:cubicBezTo>
                  <a:pt x="233" y="198"/>
                  <a:pt x="233" y="198"/>
                  <a:pt x="233" y="198"/>
                </a:cubicBezTo>
                <a:cubicBezTo>
                  <a:pt x="233" y="198"/>
                  <a:pt x="233" y="198"/>
                  <a:pt x="240" y="198"/>
                </a:cubicBezTo>
                <a:cubicBezTo>
                  <a:pt x="233" y="198"/>
                  <a:pt x="233" y="198"/>
                  <a:pt x="233" y="191"/>
                </a:cubicBezTo>
                <a:cubicBezTo>
                  <a:pt x="233" y="191"/>
                  <a:pt x="233" y="191"/>
                  <a:pt x="240" y="191"/>
                </a:cubicBezTo>
                <a:cubicBezTo>
                  <a:pt x="240" y="191"/>
                  <a:pt x="240" y="191"/>
                  <a:pt x="240" y="184"/>
                </a:cubicBezTo>
                <a:cubicBezTo>
                  <a:pt x="240" y="191"/>
                  <a:pt x="240" y="191"/>
                  <a:pt x="240" y="191"/>
                </a:cubicBezTo>
                <a:cubicBezTo>
                  <a:pt x="240" y="191"/>
                  <a:pt x="248" y="184"/>
                  <a:pt x="248" y="191"/>
                </a:cubicBezTo>
                <a:close/>
                <a:moveTo>
                  <a:pt x="233" y="269"/>
                </a:moveTo>
                <a:lnTo>
                  <a:pt x="233" y="269"/>
                </a:lnTo>
                <a:lnTo>
                  <a:pt x="233" y="262"/>
                </a:lnTo>
                <a:lnTo>
                  <a:pt x="240" y="262"/>
                </a:lnTo>
                <a:lnTo>
                  <a:pt x="248" y="254"/>
                </a:lnTo>
                <a:lnTo>
                  <a:pt x="255" y="254"/>
                </a:lnTo>
                <a:cubicBezTo>
                  <a:pt x="255" y="254"/>
                  <a:pt x="255" y="254"/>
                  <a:pt x="262" y="254"/>
                </a:cubicBezTo>
                <a:lnTo>
                  <a:pt x="269" y="254"/>
                </a:lnTo>
                <a:cubicBezTo>
                  <a:pt x="269" y="254"/>
                  <a:pt x="269" y="254"/>
                  <a:pt x="269" y="247"/>
                </a:cubicBezTo>
                <a:cubicBezTo>
                  <a:pt x="276" y="247"/>
                  <a:pt x="276" y="254"/>
                  <a:pt x="276" y="254"/>
                </a:cubicBezTo>
                <a:lnTo>
                  <a:pt x="276" y="247"/>
                </a:lnTo>
                <a:cubicBezTo>
                  <a:pt x="283" y="247"/>
                  <a:pt x="283" y="247"/>
                  <a:pt x="283" y="247"/>
                </a:cubicBezTo>
                <a:lnTo>
                  <a:pt x="283" y="254"/>
                </a:lnTo>
                <a:lnTo>
                  <a:pt x="290" y="247"/>
                </a:lnTo>
                <a:cubicBezTo>
                  <a:pt x="290" y="247"/>
                  <a:pt x="290" y="247"/>
                  <a:pt x="290" y="254"/>
                </a:cubicBezTo>
                <a:cubicBezTo>
                  <a:pt x="290" y="247"/>
                  <a:pt x="290" y="247"/>
                  <a:pt x="290" y="247"/>
                </a:cubicBezTo>
                <a:cubicBezTo>
                  <a:pt x="290" y="254"/>
                  <a:pt x="290" y="254"/>
                  <a:pt x="290" y="254"/>
                </a:cubicBezTo>
                <a:lnTo>
                  <a:pt x="290" y="262"/>
                </a:lnTo>
                <a:cubicBezTo>
                  <a:pt x="297" y="262"/>
                  <a:pt x="297" y="262"/>
                  <a:pt x="297" y="262"/>
                </a:cubicBezTo>
                <a:cubicBezTo>
                  <a:pt x="297" y="262"/>
                  <a:pt x="297" y="262"/>
                  <a:pt x="304" y="262"/>
                </a:cubicBezTo>
                <a:cubicBezTo>
                  <a:pt x="304" y="269"/>
                  <a:pt x="304" y="269"/>
                  <a:pt x="304" y="269"/>
                </a:cubicBezTo>
                <a:lnTo>
                  <a:pt x="311" y="269"/>
                </a:lnTo>
                <a:lnTo>
                  <a:pt x="318" y="269"/>
                </a:lnTo>
                <a:cubicBezTo>
                  <a:pt x="318" y="262"/>
                  <a:pt x="318" y="262"/>
                  <a:pt x="325" y="262"/>
                </a:cubicBezTo>
                <a:lnTo>
                  <a:pt x="325" y="269"/>
                </a:lnTo>
                <a:cubicBezTo>
                  <a:pt x="332" y="269"/>
                  <a:pt x="332" y="269"/>
                  <a:pt x="332" y="269"/>
                </a:cubicBezTo>
                <a:lnTo>
                  <a:pt x="339" y="269"/>
                </a:lnTo>
                <a:cubicBezTo>
                  <a:pt x="339" y="269"/>
                  <a:pt x="339" y="269"/>
                  <a:pt x="346" y="269"/>
                </a:cubicBezTo>
                <a:cubicBezTo>
                  <a:pt x="353" y="269"/>
                  <a:pt x="353" y="269"/>
                  <a:pt x="353" y="269"/>
                </a:cubicBezTo>
                <a:cubicBezTo>
                  <a:pt x="353" y="269"/>
                  <a:pt x="353" y="269"/>
                  <a:pt x="361" y="276"/>
                </a:cubicBezTo>
                <a:cubicBezTo>
                  <a:pt x="353" y="276"/>
                  <a:pt x="353" y="276"/>
                  <a:pt x="353" y="276"/>
                </a:cubicBezTo>
                <a:cubicBezTo>
                  <a:pt x="353" y="283"/>
                  <a:pt x="353" y="283"/>
                  <a:pt x="353" y="283"/>
                </a:cubicBezTo>
                <a:lnTo>
                  <a:pt x="361" y="290"/>
                </a:lnTo>
                <a:lnTo>
                  <a:pt x="361" y="297"/>
                </a:lnTo>
                <a:cubicBezTo>
                  <a:pt x="368" y="297"/>
                  <a:pt x="361" y="304"/>
                  <a:pt x="368" y="304"/>
                </a:cubicBezTo>
                <a:cubicBezTo>
                  <a:pt x="368" y="311"/>
                  <a:pt x="368" y="311"/>
                  <a:pt x="375" y="318"/>
                </a:cubicBezTo>
                <a:lnTo>
                  <a:pt x="375" y="311"/>
                </a:lnTo>
                <a:lnTo>
                  <a:pt x="375" y="318"/>
                </a:lnTo>
                <a:cubicBezTo>
                  <a:pt x="375" y="318"/>
                  <a:pt x="375" y="318"/>
                  <a:pt x="382" y="318"/>
                </a:cubicBezTo>
                <a:lnTo>
                  <a:pt x="382" y="325"/>
                </a:lnTo>
                <a:cubicBezTo>
                  <a:pt x="389" y="325"/>
                  <a:pt x="389" y="325"/>
                  <a:pt x="389" y="325"/>
                </a:cubicBezTo>
                <a:cubicBezTo>
                  <a:pt x="396" y="325"/>
                  <a:pt x="396" y="325"/>
                  <a:pt x="396" y="325"/>
                </a:cubicBezTo>
                <a:lnTo>
                  <a:pt x="403" y="325"/>
                </a:lnTo>
                <a:cubicBezTo>
                  <a:pt x="403" y="325"/>
                  <a:pt x="403" y="325"/>
                  <a:pt x="403" y="332"/>
                </a:cubicBezTo>
                <a:lnTo>
                  <a:pt x="396" y="332"/>
                </a:lnTo>
                <a:cubicBezTo>
                  <a:pt x="396" y="332"/>
                  <a:pt x="396" y="332"/>
                  <a:pt x="396" y="339"/>
                </a:cubicBezTo>
                <a:cubicBezTo>
                  <a:pt x="396" y="347"/>
                  <a:pt x="396" y="347"/>
                  <a:pt x="389" y="347"/>
                </a:cubicBezTo>
                <a:cubicBezTo>
                  <a:pt x="389" y="347"/>
                  <a:pt x="389" y="347"/>
                  <a:pt x="389" y="354"/>
                </a:cubicBezTo>
                <a:lnTo>
                  <a:pt x="382" y="354"/>
                </a:lnTo>
                <a:cubicBezTo>
                  <a:pt x="382" y="361"/>
                  <a:pt x="375" y="361"/>
                  <a:pt x="375" y="361"/>
                </a:cubicBezTo>
                <a:cubicBezTo>
                  <a:pt x="375" y="368"/>
                  <a:pt x="375" y="368"/>
                  <a:pt x="375" y="368"/>
                </a:cubicBezTo>
                <a:lnTo>
                  <a:pt x="368" y="368"/>
                </a:lnTo>
                <a:lnTo>
                  <a:pt x="368" y="375"/>
                </a:lnTo>
                <a:cubicBezTo>
                  <a:pt x="368" y="375"/>
                  <a:pt x="368" y="375"/>
                  <a:pt x="368" y="382"/>
                </a:cubicBezTo>
                <a:cubicBezTo>
                  <a:pt x="375" y="389"/>
                  <a:pt x="375" y="389"/>
                  <a:pt x="375" y="389"/>
                </a:cubicBezTo>
                <a:cubicBezTo>
                  <a:pt x="375" y="396"/>
                  <a:pt x="375" y="396"/>
                  <a:pt x="375" y="396"/>
                </a:cubicBezTo>
                <a:lnTo>
                  <a:pt x="375" y="403"/>
                </a:lnTo>
                <a:cubicBezTo>
                  <a:pt x="375" y="403"/>
                  <a:pt x="375" y="403"/>
                  <a:pt x="368" y="403"/>
                </a:cubicBezTo>
                <a:cubicBezTo>
                  <a:pt x="361" y="410"/>
                  <a:pt x="361" y="410"/>
                  <a:pt x="361" y="410"/>
                </a:cubicBezTo>
                <a:lnTo>
                  <a:pt x="361" y="417"/>
                </a:lnTo>
                <a:lnTo>
                  <a:pt x="361" y="424"/>
                </a:lnTo>
                <a:cubicBezTo>
                  <a:pt x="361" y="424"/>
                  <a:pt x="353" y="424"/>
                  <a:pt x="353" y="431"/>
                </a:cubicBezTo>
                <a:lnTo>
                  <a:pt x="353" y="438"/>
                </a:lnTo>
                <a:lnTo>
                  <a:pt x="346" y="438"/>
                </a:lnTo>
                <a:cubicBezTo>
                  <a:pt x="346" y="445"/>
                  <a:pt x="339" y="445"/>
                  <a:pt x="339" y="452"/>
                </a:cubicBezTo>
                <a:cubicBezTo>
                  <a:pt x="332" y="452"/>
                  <a:pt x="332" y="452"/>
                  <a:pt x="332" y="452"/>
                </a:cubicBezTo>
                <a:cubicBezTo>
                  <a:pt x="325" y="452"/>
                  <a:pt x="325" y="452"/>
                  <a:pt x="325" y="452"/>
                </a:cubicBezTo>
                <a:lnTo>
                  <a:pt x="318" y="452"/>
                </a:lnTo>
                <a:cubicBezTo>
                  <a:pt x="318" y="460"/>
                  <a:pt x="318" y="452"/>
                  <a:pt x="318" y="452"/>
                </a:cubicBezTo>
                <a:cubicBezTo>
                  <a:pt x="318" y="460"/>
                  <a:pt x="318" y="460"/>
                  <a:pt x="318" y="460"/>
                </a:cubicBezTo>
                <a:cubicBezTo>
                  <a:pt x="311" y="460"/>
                  <a:pt x="311" y="452"/>
                  <a:pt x="311" y="452"/>
                </a:cubicBezTo>
                <a:cubicBezTo>
                  <a:pt x="311" y="445"/>
                  <a:pt x="311" y="445"/>
                  <a:pt x="311" y="445"/>
                </a:cubicBezTo>
                <a:cubicBezTo>
                  <a:pt x="311" y="445"/>
                  <a:pt x="311" y="438"/>
                  <a:pt x="304" y="438"/>
                </a:cubicBezTo>
                <a:cubicBezTo>
                  <a:pt x="304" y="431"/>
                  <a:pt x="304" y="431"/>
                  <a:pt x="304" y="431"/>
                </a:cubicBezTo>
                <a:cubicBezTo>
                  <a:pt x="304" y="431"/>
                  <a:pt x="304" y="431"/>
                  <a:pt x="304" y="424"/>
                </a:cubicBezTo>
                <a:cubicBezTo>
                  <a:pt x="304" y="417"/>
                  <a:pt x="297" y="417"/>
                  <a:pt x="297" y="417"/>
                </a:cubicBezTo>
                <a:lnTo>
                  <a:pt x="297" y="410"/>
                </a:lnTo>
                <a:cubicBezTo>
                  <a:pt x="297" y="403"/>
                  <a:pt x="297" y="403"/>
                  <a:pt x="297" y="403"/>
                </a:cubicBezTo>
                <a:lnTo>
                  <a:pt x="297" y="396"/>
                </a:lnTo>
                <a:cubicBezTo>
                  <a:pt x="297" y="389"/>
                  <a:pt x="297" y="389"/>
                  <a:pt x="297" y="389"/>
                </a:cubicBezTo>
                <a:cubicBezTo>
                  <a:pt x="297" y="382"/>
                  <a:pt x="297" y="382"/>
                  <a:pt x="297" y="382"/>
                </a:cubicBezTo>
                <a:cubicBezTo>
                  <a:pt x="297" y="382"/>
                  <a:pt x="297" y="382"/>
                  <a:pt x="297" y="375"/>
                </a:cubicBezTo>
                <a:lnTo>
                  <a:pt x="297" y="368"/>
                </a:lnTo>
                <a:cubicBezTo>
                  <a:pt x="290" y="368"/>
                  <a:pt x="290" y="368"/>
                  <a:pt x="290" y="368"/>
                </a:cubicBezTo>
                <a:cubicBezTo>
                  <a:pt x="290" y="361"/>
                  <a:pt x="290" y="361"/>
                  <a:pt x="290" y="361"/>
                </a:cubicBezTo>
                <a:cubicBezTo>
                  <a:pt x="283" y="361"/>
                  <a:pt x="283" y="361"/>
                  <a:pt x="283" y="361"/>
                </a:cubicBezTo>
                <a:cubicBezTo>
                  <a:pt x="290" y="361"/>
                  <a:pt x="290" y="361"/>
                  <a:pt x="290" y="354"/>
                </a:cubicBezTo>
                <a:lnTo>
                  <a:pt x="290" y="347"/>
                </a:lnTo>
                <a:cubicBezTo>
                  <a:pt x="283" y="347"/>
                  <a:pt x="290" y="347"/>
                  <a:pt x="283" y="347"/>
                </a:cubicBezTo>
                <a:cubicBezTo>
                  <a:pt x="283" y="347"/>
                  <a:pt x="276" y="347"/>
                  <a:pt x="276" y="339"/>
                </a:cubicBezTo>
                <a:cubicBezTo>
                  <a:pt x="276" y="339"/>
                  <a:pt x="276" y="339"/>
                  <a:pt x="269" y="339"/>
                </a:cubicBezTo>
                <a:cubicBezTo>
                  <a:pt x="262" y="339"/>
                  <a:pt x="262" y="339"/>
                  <a:pt x="262" y="339"/>
                </a:cubicBezTo>
                <a:lnTo>
                  <a:pt x="255" y="347"/>
                </a:lnTo>
                <a:lnTo>
                  <a:pt x="255" y="339"/>
                </a:lnTo>
                <a:cubicBezTo>
                  <a:pt x="255" y="339"/>
                  <a:pt x="255" y="339"/>
                  <a:pt x="255" y="347"/>
                </a:cubicBezTo>
                <a:cubicBezTo>
                  <a:pt x="255" y="347"/>
                  <a:pt x="255" y="339"/>
                  <a:pt x="248" y="339"/>
                </a:cubicBezTo>
                <a:cubicBezTo>
                  <a:pt x="248" y="347"/>
                  <a:pt x="248" y="347"/>
                  <a:pt x="248" y="347"/>
                </a:cubicBezTo>
                <a:cubicBezTo>
                  <a:pt x="240" y="347"/>
                  <a:pt x="240" y="347"/>
                  <a:pt x="240" y="347"/>
                </a:cubicBezTo>
                <a:cubicBezTo>
                  <a:pt x="233" y="339"/>
                  <a:pt x="233" y="339"/>
                  <a:pt x="233" y="339"/>
                </a:cubicBezTo>
                <a:cubicBezTo>
                  <a:pt x="226" y="339"/>
                  <a:pt x="226" y="339"/>
                  <a:pt x="226" y="339"/>
                </a:cubicBezTo>
                <a:cubicBezTo>
                  <a:pt x="226" y="332"/>
                  <a:pt x="226" y="332"/>
                  <a:pt x="226" y="332"/>
                </a:cubicBezTo>
                <a:cubicBezTo>
                  <a:pt x="226" y="332"/>
                  <a:pt x="219" y="332"/>
                  <a:pt x="219" y="325"/>
                </a:cubicBezTo>
                <a:cubicBezTo>
                  <a:pt x="219" y="325"/>
                  <a:pt x="219" y="325"/>
                  <a:pt x="212" y="325"/>
                </a:cubicBezTo>
                <a:cubicBezTo>
                  <a:pt x="212" y="318"/>
                  <a:pt x="212" y="318"/>
                  <a:pt x="212" y="318"/>
                </a:cubicBezTo>
                <a:cubicBezTo>
                  <a:pt x="219" y="318"/>
                  <a:pt x="219" y="318"/>
                  <a:pt x="219" y="318"/>
                </a:cubicBezTo>
                <a:cubicBezTo>
                  <a:pt x="212" y="318"/>
                  <a:pt x="212" y="318"/>
                  <a:pt x="212" y="318"/>
                </a:cubicBezTo>
                <a:lnTo>
                  <a:pt x="219" y="311"/>
                </a:lnTo>
                <a:lnTo>
                  <a:pt x="219" y="304"/>
                </a:lnTo>
                <a:cubicBezTo>
                  <a:pt x="219" y="304"/>
                  <a:pt x="219" y="297"/>
                  <a:pt x="212" y="297"/>
                </a:cubicBezTo>
                <a:cubicBezTo>
                  <a:pt x="219" y="297"/>
                  <a:pt x="219" y="297"/>
                  <a:pt x="219" y="297"/>
                </a:cubicBezTo>
                <a:cubicBezTo>
                  <a:pt x="219" y="290"/>
                  <a:pt x="219" y="290"/>
                  <a:pt x="219" y="290"/>
                </a:cubicBezTo>
                <a:cubicBezTo>
                  <a:pt x="219" y="283"/>
                  <a:pt x="219" y="283"/>
                  <a:pt x="219" y="283"/>
                </a:cubicBezTo>
                <a:lnTo>
                  <a:pt x="226" y="283"/>
                </a:lnTo>
                <a:lnTo>
                  <a:pt x="226" y="276"/>
                </a:lnTo>
                <a:cubicBezTo>
                  <a:pt x="233" y="276"/>
                  <a:pt x="233" y="276"/>
                  <a:pt x="233" y="276"/>
                </a:cubicBezTo>
                <a:cubicBezTo>
                  <a:pt x="233" y="269"/>
                  <a:pt x="233" y="269"/>
                  <a:pt x="233" y="269"/>
                </a:cubicBezTo>
                <a:close/>
                <a:moveTo>
                  <a:pt x="219" y="149"/>
                </a:moveTo>
                <a:lnTo>
                  <a:pt x="219" y="149"/>
                </a:lnTo>
                <a:cubicBezTo>
                  <a:pt x="219" y="149"/>
                  <a:pt x="219" y="149"/>
                  <a:pt x="219" y="156"/>
                </a:cubicBezTo>
                <a:cubicBezTo>
                  <a:pt x="212" y="156"/>
                  <a:pt x="212" y="156"/>
                  <a:pt x="212" y="156"/>
                </a:cubicBezTo>
                <a:lnTo>
                  <a:pt x="205" y="156"/>
                </a:lnTo>
                <a:lnTo>
                  <a:pt x="198" y="156"/>
                </a:lnTo>
                <a:cubicBezTo>
                  <a:pt x="198" y="149"/>
                  <a:pt x="205" y="149"/>
                  <a:pt x="205" y="149"/>
                </a:cubicBezTo>
                <a:cubicBezTo>
                  <a:pt x="198" y="149"/>
                  <a:pt x="198" y="149"/>
                  <a:pt x="198" y="149"/>
                </a:cubicBezTo>
                <a:cubicBezTo>
                  <a:pt x="198" y="149"/>
                  <a:pt x="198" y="149"/>
                  <a:pt x="205" y="149"/>
                </a:cubicBezTo>
                <a:cubicBezTo>
                  <a:pt x="198" y="149"/>
                  <a:pt x="198" y="149"/>
                  <a:pt x="198" y="141"/>
                </a:cubicBezTo>
                <a:cubicBezTo>
                  <a:pt x="198" y="141"/>
                  <a:pt x="198" y="149"/>
                  <a:pt x="198" y="141"/>
                </a:cubicBezTo>
                <a:lnTo>
                  <a:pt x="205" y="141"/>
                </a:lnTo>
                <a:cubicBezTo>
                  <a:pt x="205" y="149"/>
                  <a:pt x="205" y="149"/>
                  <a:pt x="205" y="149"/>
                </a:cubicBezTo>
                <a:cubicBezTo>
                  <a:pt x="205" y="141"/>
                  <a:pt x="205" y="141"/>
                  <a:pt x="205" y="141"/>
                </a:cubicBezTo>
                <a:lnTo>
                  <a:pt x="212" y="141"/>
                </a:lnTo>
                <a:cubicBezTo>
                  <a:pt x="212" y="141"/>
                  <a:pt x="212" y="141"/>
                  <a:pt x="219" y="141"/>
                </a:cubicBezTo>
                <a:lnTo>
                  <a:pt x="226" y="141"/>
                </a:lnTo>
                <a:cubicBezTo>
                  <a:pt x="226" y="149"/>
                  <a:pt x="226" y="149"/>
                  <a:pt x="226" y="149"/>
                </a:cubicBezTo>
                <a:cubicBezTo>
                  <a:pt x="226" y="149"/>
                  <a:pt x="226" y="149"/>
                  <a:pt x="219" y="149"/>
                </a:cubicBezTo>
                <a:close/>
                <a:moveTo>
                  <a:pt x="283" y="347"/>
                </a:moveTo>
                <a:lnTo>
                  <a:pt x="283" y="347"/>
                </a:lnTo>
                <a:close/>
                <a:moveTo>
                  <a:pt x="382" y="417"/>
                </a:moveTo>
                <a:lnTo>
                  <a:pt x="382" y="417"/>
                </a:lnTo>
                <a:lnTo>
                  <a:pt x="382" y="410"/>
                </a:lnTo>
                <a:cubicBezTo>
                  <a:pt x="382" y="410"/>
                  <a:pt x="382" y="410"/>
                  <a:pt x="382" y="403"/>
                </a:cubicBezTo>
                <a:cubicBezTo>
                  <a:pt x="389" y="403"/>
                  <a:pt x="389" y="403"/>
                  <a:pt x="389" y="403"/>
                </a:cubicBezTo>
                <a:cubicBezTo>
                  <a:pt x="389" y="396"/>
                  <a:pt x="389" y="396"/>
                  <a:pt x="389" y="396"/>
                </a:cubicBezTo>
                <a:cubicBezTo>
                  <a:pt x="389" y="396"/>
                  <a:pt x="389" y="396"/>
                  <a:pt x="396" y="396"/>
                </a:cubicBezTo>
                <a:cubicBezTo>
                  <a:pt x="396" y="396"/>
                  <a:pt x="396" y="396"/>
                  <a:pt x="396" y="389"/>
                </a:cubicBezTo>
                <a:cubicBezTo>
                  <a:pt x="396" y="389"/>
                  <a:pt x="396" y="389"/>
                  <a:pt x="396" y="396"/>
                </a:cubicBezTo>
                <a:cubicBezTo>
                  <a:pt x="403" y="396"/>
                  <a:pt x="396" y="396"/>
                  <a:pt x="403" y="396"/>
                </a:cubicBezTo>
                <a:cubicBezTo>
                  <a:pt x="403" y="396"/>
                  <a:pt x="403" y="396"/>
                  <a:pt x="403" y="403"/>
                </a:cubicBezTo>
                <a:cubicBezTo>
                  <a:pt x="396" y="403"/>
                  <a:pt x="396" y="403"/>
                  <a:pt x="396" y="403"/>
                </a:cubicBezTo>
                <a:lnTo>
                  <a:pt x="396" y="410"/>
                </a:lnTo>
                <a:cubicBezTo>
                  <a:pt x="396" y="410"/>
                  <a:pt x="396" y="417"/>
                  <a:pt x="396" y="424"/>
                </a:cubicBezTo>
                <a:cubicBezTo>
                  <a:pt x="396" y="424"/>
                  <a:pt x="389" y="424"/>
                  <a:pt x="389" y="431"/>
                </a:cubicBezTo>
                <a:cubicBezTo>
                  <a:pt x="382" y="431"/>
                  <a:pt x="382" y="431"/>
                  <a:pt x="382" y="424"/>
                </a:cubicBezTo>
                <a:cubicBezTo>
                  <a:pt x="382" y="424"/>
                  <a:pt x="382" y="424"/>
                  <a:pt x="382" y="417"/>
                </a:cubicBezTo>
                <a:close/>
                <a:moveTo>
                  <a:pt x="353" y="254"/>
                </a:moveTo>
                <a:lnTo>
                  <a:pt x="353" y="254"/>
                </a:lnTo>
                <a:close/>
                <a:moveTo>
                  <a:pt x="332" y="254"/>
                </a:moveTo>
                <a:lnTo>
                  <a:pt x="332" y="254"/>
                </a:lnTo>
                <a:cubicBezTo>
                  <a:pt x="325" y="254"/>
                  <a:pt x="325" y="254"/>
                  <a:pt x="325" y="254"/>
                </a:cubicBezTo>
                <a:cubicBezTo>
                  <a:pt x="332" y="254"/>
                  <a:pt x="332" y="254"/>
                  <a:pt x="332" y="254"/>
                </a:cubicBezTo>
                <a:close/>
                <a:moveTo>
                  <a:pt x="304" y="247"/>
                </a:moveTo>
                <a:lnTo>
                  <a:pt x="304" y="247"/>
                </a:lnTo>
                <a:lnTo>
                  <a:pt x="304" y="254"/>
                </a:lnTo>
                <a:cubicBezTo>
                  <a:pt x="304" y="247"/>
                  <a:pt x="297" y="247"/>
                  <a:pt x="297" y="247"/>
                </a:cubicBezTo>
                <a:lnTo>
                  <a:pt x="304" y="247"/>
                </a:lnTo>
                <a:close/>
                <a:moveTo>
                  <a:pt x="290" y="240"/>
                </a:moveTo>
                <a:lnTo>
                  <a:pt x="290" y="240"/>
                </a:lnTo>
                <a:cubicBezTo>
                  <a:pt x="283" y="240"/>
                  <a:pt x="283" y="247"/>
                  <a:pt x="283" y="247"/>
                </a:cubicBezTo>
                <a:cubicBezTo>
                  <a:pt x="283" y="240"/>
                  <a:pt x="283" y="240"/>
                  <a:pt x="283" y="240"/>
                </a:cubicBezTo>
                <a:cubicBezTo>
                  <a:pt x="283" y="240"/>
                  <a:pt x="283" y="240"/>
                  <a:pt x="290" y="240"/>
                </a:cubicBezTo>
                <a:close/>
                <a:moveTo>
                  <a:pt x="290" y="233"/>
                </a:moveTo>
                <a:lnTo>
                  <a:pt x="290" y="233"/>
                </a:lnTo>
                <a:cubicBezTo>
                  <a:pt x="283" y="233"/>
                  <a:pt x="283" y="233"/>
                  <a:pt x="283" y="233"/>
                </a:cubicBezTo>
                <a:lnTo>
                  <a:pt x="290" y="233"/>
                </a:lnTo>
                <a:close/>
                <a:moveTo>
                  <a:pt x="205" y="106"/>
                </a:moveTo>
                <a:lnTo>
                  <a:pt x="205" y="106"/>
                </a:lnTo>
                <a:lnTo>
                  <a:pt x="198" y="106"/>
                </a:lnTo>
                <a:cubicBezTo>
                  <a:pt x="198" y="106"/>
                  <a:pt x="198" y="106"/>
                  <a:pt x="198" y="99"/>
                </a:cubicBezTo>
                <a:cubicBezTo>
                  <a:pt x="198" y="99"/>
                  <a:pt x="198" y="99"/>
                  <a:pt x="205" y="99"/>
                </a:cubicBezTo>
                <a:cubicBezTo>
                  <a:pt x="205" y="99"/>
                  <a:pt x="198" y="99"/>
                  <a:pt x="198" y="106"/>
                </a:cubicBezTo>
                <a:cubicBezTo>
                  <a:pt x="205" y="106"/>
                  <a:pt x="205" y="106"/>
                  <a:pt x="205" y="106"/>
                </a:cubicBezTo>
                <a:close/>
                <a:moveTo>
                  <a:pt x="198" y="99"/>
                </a:moveTo>
                <a:lnTo>
                  <a:pt x="198" y="99"/>
                </a:lnTo>
                <a:close/>
                <a:moveTo>
                  <a:pt x="191" y="99"/>
                </a:moveTo>
                <a:lnTo>
                  <a:pt x="191" y="99"/>
                </a:lnTo>
                <a:lnTo>
                  <a:pt x="198" y="99"/>
                </a:lnTo>
                <a:lnTo>
                  <a:pt x="191" y="99"/>
                </a:lnTo>
                <a:close/>
                <a:moveTo>
                  <a:pt x="198" y="92"/>
                </a:moveTo>
                <a:lnTo>
                  <a:pt x="198" y="92"/>
                </a:lnTo>
                <a:lnTo>
                  <a:pt x="198" y="85"/>
                </a:lnTo>
                <a:lnTo>
                  <a:pt x="198" y="92"/>
                </a:lnTo>
                <a:close/>
                <a:moveTo>
                  <a:pt x="198" y="92"/>
                </a:moveTo>
                <a:lnTo>
                  <a:pt x="198" y="92"/>
                </a:lnTo>
                <a:close/>
                <a:moveTo>
                  <a:pt x="198" y="92"/>
                </a:moveTo>
                <a:lnTo>
                  <a:pt x="198" y="92"/>
                </a:lnTo>
                <a:close/>
                <a:moveTo>
                  <a:pt x="198" y="92"/>
                </a:moveTo>
                <a:lnTo>
                  <a:pt x="198" y="92"/>
                </a:lnTo>
                <a:close/>
                <a:moveTo>
                  <a:pt x="198" y="113"/>
                </a:moveTo>
                <a:lnTo>
                  <a:pt x="198" y="113"/>
                </a:lnTo>
                <a:close/>
                <a:moveTo>
                  <a:pt x="155" y="177"/>
                </a:moveTo>
                <a:lnTo>
                  <a:pt x="155" y="177"/>
                </a:lnTo>
                <a:close/>
                <a:moveTo>
                  <a:pt x="134" y="240"/>
                </a:moveTo>
                <a:lnTo>
                  <a:pt x="134" y="240"/>
                </a:lnTo>
                <a:cubicBezTo>
                  <a:pt x="134" y="233"/>
                  <a:pt x="134" y="233"/>
                  <a:pt x="134" y="233"/>
                </a:cubicBezTo>
                <a:lnTo>
                  <a:pt x="134" y="240"/>
                </a:lnTo>
                <a:lnTo>
                  <a:pt x="134" y="233"/>
                </a:lnTo>
                <a:cubicBezTo>
                  <a:pt x="127" y="233"/>
                  <a:pt x="127" y="233"/>
                  <a:pt x="127" y="233"/>
                </a:cubicBezTo>
                <a:lnTo>
                  <a:pt x="120" y="233"/>
                </a:lnTo>
                <a:lnTo>
                  <a:pt x="127" y="233"/>
                </a:lnTo>
                <a:cubicBezTo>
                  <a:pt x="127" y="226"/>
                  <a:pt x="127" y="226"/>
                  <a:pt x="127" y="226"/>
                </a:cubicBezTo>
                <a:cubicBezTo>
                  <a:pt x="127" y="226"/>
                  <a:pt x="127" y="226"/>
                  <a:pt x="127" y="219"/>
                </a:cubicBezTo>
                <a:lnTo>
                  <a:pt x="134" y="219"/>
                </a:lnTo>
                <a:cubicBezTo>
                  <a:pt x="134" y="226"/>
                  <a:pt x="127" y="226"/>
                  <a:pt x="127" y="226"/>
                </a:cubicBezTo>
                <a:cubicBezTo>
                  <a:pt x="127" y="226"/>
                  <a:pt x="127" y="226"/>
                  <a:pt x="134" y="226"/>
                </a:cubicBezTo>
                <a:cubicBezTo>
                  <a:pt x="134" y="226"/>
                  <a:pt x="134" y="233"/>
                  <a:pt x="134" y="226"/>
                </a:cubicBezTo>
                <a:cubicBezTo>
                  <a:pt x="134" y="226"/>
                  <a:pt x="134" y="226"/>
                  <a:pt x="141" y="226"/>
                </a:cubicBezTo>
                <a:cubicBezTo>
                  <a:pt x="134" y="233"/>
                  <a:pt x="134" y="233"/>
                  <a:pt x="134" y="233"/>
                </a:cubicBezTo>
                <a:lnTo>
                  <a:pt x="141" y="233"/>
                </a:lnTo>
                <a:cubicBezTo>
                  <a:pt x="141" y="233"/>
                  <a:pt x="141" y="233"/>
                  <a:pt x="134" y="233"/>
                </a:cubicBezTo>
                <a:cubicBezTo>
                  <a:pt x="141" y="233"/>
                  <a:pt x="141" y="233"/>
                  <a:pt x="141" y="233"/>
                </a:cubicBezTo>
                <a:lnTo>
                  <a:pt x="141" y="240"/>
                </a:lnTo>
                <a:cubicBezTo>
                  <a:pt x="141" y="240"/>
                  <a:pt x="141" y="240"/>
                  <a:pt x="134" y="240"/>
                </a:cubicBezTo>
                <a:close/>
                <a:moveTo>
                  <a:pt x="134" y="396"/>
                </a:moveTo>
                <a:lnTo>
                  <a:pt x="134" y="396"/>
                </a:lnTo>
                <a:lnTo>
                  <a:pt x="134" y="389"/>
                </a:lnTo>
                <a:lnTo>
                  <a:pt x="134" y="396"/>
                </a:lnTo>
                <a:close/>
                <a:moveTo>
                  <a:pt x="134" y="127"/>
                </a:moveTo>
                <a:lnTo>
                  <a:pt x="134" y="127"/>
                </a:lnTo>
                <a:cubicBezTo>
                  <a:pt x="134" y="134"/>
                  <a:pt x="134" y="134"/>
                  <a:pt x="134" y="134"/>
                </a:cubicBezTo>
                <a:cubicBezTo>
                  <a:pt x="134" y="134"/>
                  <a:pt x="134" y="134"/>
                  <a:pt x="134" y="127"/>
                </a:cubicBezTo>
                <a:close/>
                <a:moveTo>
                  <a:pt x="113" y="240"/>
                </a:moveTo>
                <a:lnTo>
                  <a:pt x="113" y="240"/>
                </a:lnTo>
                <a:lnTo>
                  <a:pt x="120" y="240"/>
                </a:lnTo>
                <a:cubicBezTo>
                  <a:pt x="120" y="240"/>
                  <a:pt x="120" y="240"/>
                  <a:pt x="113" y="240"/>
                </a:cubicBezTo>
                <a:close/>
                <a:moveTo>
                  <a:pt x="99" y="325"/>
                </a:moveTo>
                <a:lnTo>
                  <a:pt x="99" y="325"/>
                </a:lnTo>
                <a:lnTo>
                  <a:pt x="106" y="325"/>
                </a:lnTo>
                <a:cubicBezTo>
                  <a:pt x="106" y="325"/>
                  <a:pt x="106" y="325"/>
                  <a:pt x="99" y="325"/>
                </a:cubicBezTo>
                <a:close/>
                <a:moveTo>
                  <a:pt x="99" y="361"/>
                </a:moveTo>
                <a:lnTo>
                  <a:pt x="99" y="361"/>
                </a:lnTo>
                <a:lnTo>
                  <a:pt x="106" y="361"/>
                </a:lnTo>
                <a:cubicBezTo>
                  <a:pt x="99" y="361"/>
                  <a:pt x="106" y="361"/>
                  <a:pt x="99" y="361"/>
                </a:cubicBezTo>
                <a:close/>
                <a:moveTo>
                  <a:pt x="92" y="325"/>
                </a:moveTo>
                <a:lnTo>
                  <a:pt x="92" y="325"/>
                </a:lnTo>
                <a:cubicBezTo>
                  <a:pt x="92" y="325"/>
                  <a:pt x="92" y="325"/>
                  <a:pt x="85" y="325"/>
                </a:cubicBezTo>
                <a:cubicBezTo>
                  <a:pt x="85" y="325"/>
                  <a:pt x="85" y="325"/>
                  <a:pt x="78" y="325"/>
                </a:cubicBezTo>
                <a:cubicBezTo>
                  <a:pt x="85" y="325"/>
                  <a:pt x="85" y="325"/>
                  <a:pt x="85" y="325"/>
                </a:cubicBezTo>
                <a:lnTo>
                  <a:pt x="92" y="325"/>
                </a:lnTo>
                <a:lnTo>
                  <a:pt x="99" y="325"/>
                </a:lnTo>
                <a:cubicBezTo>
                  <a:pt x="92" y="325"/>
                  <a:pt x="92" y="325"/>
                  <a:pt x="92" y="325"/>
                </a:cubicBezTo>
                <a:close/>
                <a:moveTo>
                  <a:pt x="78" y="276"/>
                </a:moveTo>
                <a:lnTo>
                  <a:pt x="78" y="276"/>
                </a:lnTo>
                <a:close/>
                <a:moveTo>
                  <a:pt x="78" y="276"/>
                </a:moveTo>
                <a:lnTo>
                  <a:pt x="78" y="276"/>
                </a:lnTo>
                <a:close/>
                <a:moveTo>
                  <a:pt x="78" y="276"/>
                </a:moveTo>
                <a:lnTo>
                  <a:pt x="78" y="276"/>
                </a:lnTo>
                <a:close/>
                <a:moveTo>
                  <a:pt x="71" y="325"/>
                </a:moveTo>
                <a:lnTo>
                  <a:pt x="71" y="325"/>
                </a:lnTo>
                <a:cubicBezTo>
                  <a:pt x="71" y="325"/>
                  <a:pt x="71" y="325"/>
                  <a:pt x="78" y="325"/>
                </a:cubicBezTo>
                <a:cubicBezTo>
                  <a:pt x="71" y="325"/>
                  <a:pt x="71" y="325"/>
                  <a:pt x="71" y="325"/>
                </a:cubicBezTo>
                <a:close/>
                <a:moveTo>
                  <a:pt x="481" y="332"/>
                </a:moveTo>
                <a:lnTo>
                  <a:pt x="481" y="332"/>
                </a:lnTo>
                <a:lnTo>
                  <a:pt x="488" y="332"/>
                </a:lnTo>
                <a:lnTo>
                  <a:pt x="488" y="339"/>
                </a:lnTo>
                <a:cubicBezTo>
                  <a:pt x="488" y="339"/>
                  <a:pt x="488" y="339"/>
                  <a:pt x="481" y="339"/>
                </a:cubicBezTo>
                <a:lnTo>
                  <a:pt x="481" y="332"/>
                </a:lnTo>
                <a:close/>
                <a:moveTo>
                  <a:pt x="290" y="177"/>
                </a:moveTo>
                <a:lnTo>
                  <a:pt x="290" y="177"/>
                </a:lnTo>
                <a:cubicBezTo>
                  <a:pt x="290" y="177"/>
                  <a:pt x="290" y="177"/>
                  <a:pt x="290" y="184"/>
                </a:cubicBezTo>
                <a:cubicBezTo>
                  <a:pt x="290" y="184"/>
                  <a:pt x="290" y="184"/>
                  <a:pt x="283" y="184"/>
                </a:cubicBezTo>
                <a:cubicBezTo>
                  <a:pt x="283" y="184"/>
                  <a:pt x="283" y="184"/>
                  <a:pt x="283" y="177"/>
                </a:cubicBezTo>
                <a:lnTo>
                  <a:pt x="290" y="177"/>
                </a:lnTo>
                <a:close/>
                <a:moveTo>
                  <a:pt x="297" y="184"/>
                </a:moveTo>
                <a:lnTo>
                  <a:pt x="297" y="184"/>
                </a:lnTo>
                <a:cubicBezTo>
                  <a:pt x="297" y="191"/>
                  <a:pt x="297" y="184"/>
                  <a:pt x="297" y="191"/>
                </a:cubicBezTo>
                <a:lnTo>
                  <a:pt x="290" y="191"/>
                </a:lnTo>
                <a:cubicBezTo>
                  <a:pt x="290" y="184"/>
                  <a:pt x="290" y="184"/>
                  <a:pt x="297" y="184"/>
                </a:cubicBezTo>
                <a:close/>
                <a:moveTo>
                  <a:pt x="92" y="254"/>
                </a:moveTo>
                <a:lnTo>
                  <a:pt x="92" y="254"/>
                </a:lnTo>
                <a:close/>
                <a:moveTo>
                  <a:pt x="92" y="254"/>
                </a:moveTo>
                <a:lnTo>
                  <a:pt x="92" y="254"/>
                </a:lnTo>
                <a:close/>
                <a:moveTo>
                  <a:pt x="78" y="269"/>
                </a:moveTo>
                <a:lnTo>
                  <a:pt x="78" y="269"/>
                </a:lnTo>
                <a:close/>
                <a:moveTo>
                  <a:pt x="78" y="276"/>
                </a:moveTo>
                <a:lnTo>
                  <a:pt x="78" y="276"/>
                </a:lnTo>
                <a:cubicBezTo>
                  <a:pt x="78" y="269"/>
                  <a:pt x="78" y="269"/>
                  <a:pt x="78" y="269"/>
                </a:cubicBezTo>
                <a:cubicBezTo>
                  <a:pt x="78" y="269"/>
                  <a:pt x="78" y="269"/>
                  <a:pt x="78" y="276"/>
                </a:cubicBezTo>
                <a:close/>
                <a:moveTo>
                  <a:pt x="78" y="269"/>
                </a:moveTo>
                <a:lnTo>
                  <a:pt x="78" y="269"/>
                </a:lnTo>
                <a:close/>
                <a:moveTo>
                  <a:pt x="78" y="269"/>
                </a:moveTo>
                <a:lnTo>
                  <a:pt x="78" y="269"/>
                </a:lnTo>
                <a:close/>
              </a:path>
            </a:pathLst>
          </a:custGeom>
          <a:solidFill>
            <a:schemeClr val="bg1"/>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80808"/>
              </a:solidFill>
              <a:effectLst/>
              <a:uLnTx/>
              <a:uFillTx/>
              <a:latin typeface="Calibri" panose="020F0502020204030204" charset="0"/>
              <a:ea typeface="微软雅黑" panose="020B0503020204020204" pitchFamily="34" charset="-122"/>
              <a:cs typeface="+mn-ea"/>
              <a:sym typeface="Calibri" panose="020F0502020204030204" charset="0"/>
            </a:endParaRPr>
          </a:p>
        </p:txBody>
      </p:sp>
      <p:sp>
        <p:nvSpPr>
          <p:cNvPr id="30" name="Freeform 42"/>
          <p:cNvSpPr>
            <a:spLocks noChangeArrowheads="1"/>
          </p:cNvSpPr>
          <p:nvPr/>
        </p:nvSpPr>
        <p:spPr bwMode="auto">
          <a:xfrm>
            <a:off x="2379076" y="1660044"/>
            <a:ext cx="547004" cy="489428"/>
          </a:xfrm>
          <a:custGeom>
            <a:avLst/>
            <a:gdLst>
              <a:gd name="T0" fmla="*/ 72191589 w 587"/>
              <a:gd name="T1" fmla="*/ 56019554 h 524"/>
              <a:gd name="T2" fmla="*/ 72191589 w 587"/>
              <a:gd name="T3" fmla="*/ 56019554 h 524"/>
              <a:gd name="T4" fmla="*/ 53949640 w 587"/>
              <a:gd name="T5" fmla="*/ 56019554 h 524"/>
              <a:gd name="T6" fmla="*/ 49292037 w 587"/>
              <a:gd name="T7" fmla="*/ 56019554 h 524"/>
              <a:gd name="T8" fmla="*/ 49292037 w 587"/>
              <a:gd name="T9" fmla="*/ 62388158 h 524"/>
              <a:gd name="T10" fmla="*/ 53949640 w 587"/>
              <a:gd name="T11" fmla="*/ 67067360 h 524"/>
              <a:gd name="T12" fmla="*/ 53949640 w 587"/>
              <a:gd name="T13" fmla="*/ 67976954 h 524"/>
              <a:gd name="T14" fmla="*/ 21864369 w 587"/>
              <a:gd name="T15" fmla="*/ 67976954 h 524"/>
              <a:gd name="T16" fmla="*/ 21864369 w 587"/>
              <a:gd name="T17" fmla="*/ 67067360 h 524"/>
              <a:gd name="T18" fmla="*/ 27427667 w 587"/>
              <a:gd name="T19" fmla="*/ 62388158 h 524"/>
              <a:gd name="T20" fmla="*/ 27427667 w 587"/>
              <a:gd name="T21" fmla="*/ 56019554 h 524"/>
              <a:gd name="T22" fmla="*/ 21864369 w 587"/>
              <a:gd name="T23" fmla="*/ 56019554 h 524"/>
              <a:gd name="T24" fmla="*/ 3622420 w 587"/>
              <a:gd name="T25" fmla="*/ 56019554 h 524"/>
              <a:gd name="T26" fmla="*/ 0 w 587"/>
              <a:gd name="T27" fmla="*/ 52380095 h 524"/>
              <a:gd name="T28" fmla="*/ 0 w 587"/>
              <a:gd name="T29" fmla="*/ 3639459 h 524"/>
              <a:gd name="T30" fmla="*/ 3622420 w 587"/>
              <a:gd name="T31" fmla="*/ 0 h 524"/>
              <a:gd name="T32" fmla="*/ 72191589 w 587"/>
              <a:gd name="T33" fmla="*/ 0 h 524"/>
              <a:gd name="T34" fmla="*/ 75814009 w 587"/>
              <a:gd name="T35" fmla="*/ 3639459 h 524"/>
              <a:gd name="T36" fmla="*/ 75814009 w 587"/>
              <a:gd name="T37" fmla="*/ 52380095 h 524"/>
              <a:gd name="T38" fmla="*/ 72191589 w 587"/>
              <a:gd name="T39" fmla="*/ 56019554 h 524"/>
              <a:gd name="T40" fmla="*/ 71285894 w 587"/>
              <a:gd name="T41" fmla="*/ 4549054 h 524"/>
              <a:gd name="T42" fmla="*/ 71285894 w 587"/>
              <a:gd name="T43" fmla="*/ 4549054 h 524"/>
              <a:gd name="T44" fmla="*/ 5433810 w 587"/>
              <a:gd name="T45" fmla="*/ 4549054 h 524"/>
              <a:gd name="T46" fmla="*/ 5433810 w 587"/>
              <a:gd name="T47" fmla="*/ 45881344 h 524"/>
              <a:gd name="T48" fmla="*/ 71285894 w 587"/>
              <a:gd name="T49" fmla="*/ 45881344 h 524"/>
              <a:gd name="T50" fmla="*/ 71285894 w 587"/>
              <a:gd name="T51" fmla="*/ 4549054 h 524"/>
              <a:gd name="T52" fmla="*/ 31050088 w 587"/>
              <a:gd name="T53" fmla="*/ 21965823 h 524"/>
              <a:gd name="T54" fmla="*/ 31050088 w 587"/>
              <a:gd name="T55" fmla="*/ 21965823 h 524"/>
              <a:gd name="T56" fmla="*/ 32861478 w 587"/>
              <a:gd name="T57" fmla="*/ 22875778 h 524"/>
              <a:gd name="T58" fmla="*/ 32861478 w 587"/>
              <a:gd name="T59" fmla="*/ 22875778 h 524"/>
              <a:gd name="T60" fmla="*/ 35578203 w 587"/>
              <a:gd name="T61" fmla="*/ 24825476 h 524"/>
              <a:gd name="T62" fmla="*/ 42952532 w 587"/>
              <a:gd name="T63" fmla="*/ 18326364 h 524"/>
              <a:gd name="T64" fmla="*/ 42952532 w 587"/>
              <a:gd name="T65" fmla="*/ 18326364 h 524"/>
              <a:gd name="T66" fmla="*/ 45669617 w 587"/>
              <a:gd name="T67" fmla="*/ 16506814 h 524"/>
              <a:gd name="T68" fmla="*/ 49292037 w 587"/>
              <a:gd name="T69" fmla="*/ 20146274 h 524"/>
              <a:gd name="T70" fmla="*/ 47481007 w 587"/>
              <a:gd name="T71" fmla="*/ 22875778 h 524"/>
              <a:gd name="T72" fmla="*/ 47481007 w 587"/>
              <a:gd name="T73" fmla="*/ 22875778 h 524"/>
              <a:gd name="T74" fmla="*/ 38424416 w 587"/>
              <a:gd name="T75" fmla="*/ 33013628 h 524"/>
              <a:gd name="T76" fmla="*/ 38424416 w 587"/>
              <a:gd name="T77" fmla="*/ 33013628 h 524"/>
              <a:gd name="T78" fmla="*/ 35578203 w 587"/>
              <a:gd name="T79" fmla="*/ 33923583 h 524"/>
              <a:gd name="T80" fmla="*/ 32861478 w 587"/>
              <a:gd name="T81" fmla="*/ 33013628 h 524"/>
              <a:gd name="T82" fmla="*/ 32861478 w 587"/>
              <a:gd name="T83" fmla="*/ 33013628 h 524"/>
              <a:gd name="T84" fmla="*/ 28333362 w 587"/>
              <a:gd name="T85" fmla="*/ 27554619 h 524"/>
              <a:gd name="T86" fmla="*/ 28333362 w 587"/>
              <a:gd name="T87" fmla="*/ 27554619 h 524"/>
              <a:gd name="T88" fmla="*/ 27427667 w 587"/>
              <a:gd name="T89" fmla="*/ 25735070 h 524"/>
              <a:gd name="T90" fmla="*/ 31050088 w 587"/>
              <a:gd name="T91" fmla="*/ 21965823 h 5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7" h="524">
                <a:moveTo>
                  <a:pt x="558" y="431"/>
                </a:moveTo>
                <a:lnTo>
                  <a:pt x="558" y="431"/>
                </a:lnTo>
                <a:cubicBezTo>
                  <a:pt x="417" y="431"/>
                  <a:pt x="417" y="431"/>
                  <a:pt x="417" y="431"/>
                </a:cubicBezTo>
                <a:cubicBezTo>
                  <a:pt x="381" y="431"/>
                  <a:pt x="381" y="431"/>
                  <a:pt x="381" y="431"/>
                </a:cubicBezTo>
                <a:cubicBezTo>
                  <a:pt x="381" y="480"/>
                  <a:pt x="381" y="480"/>
                  <a:pt x="381" y="480"/>
                </a:cubicBezTo>
                <a:cubicBezTo>
                  <a:pt x="417" y="516"/>
                  <a:pt x="417" y="516"/>
                  <a:pt x="417" y="516"/>
                </a:cubicBezTo>
                <a:cubicBezTo>
                  <a:pt x="417" y="523"/>
                  <a:pt x="417" y="523"/>
                  <a:pt x="417" y="523"/>
                </a:cubicBezTo>
                <a:cubicBezTo>
                  <a:pt x="169" y="523"/>
                  <a:pt x="169" y="523"/>
                  <a:pt x="169" y="523"/>
                </a:cubicBezTo>
                <a:cubicBezTo>
                  <a:pt x="169" y="516"/>
                  <a:pt x="169" y="516"/>
                  <a:pt x="169" y="516"/>
                </a:cubicBezTo>
                <a:cubicBezTo>
                  <a:pt x="212" y="480"/>
                  <a:pt x="212" y="480"/>
                  <a:pt x="212" y="480"/>
                </a:cubicBezTo>
                <a:cubicBezTo>
                  <a:pt x="212" y="431"/>
                  <a:pt x="212" y="431"/>
                  <a:pt x="212" y="431"/>
                </a:cubicBezTo>
                <a:cubicBezTo>
                  <a:pt x="169" y="431"/>
                  <a:pt x="169" y="431"/>
                  <a:pt x="169" y="431"/>
                </a:cubicBezTo>
                <a:cubicBezTo>
                  <a:pt x="28" y="431"/>
                  <a:pt x="28" y="431"/>
                  <a:pt x="28" y="431"/>
                </a:cubicBezTo>
                <a:cubicBezTo>
                  <a:pt x="14" y="431"/>
                  <a:pt x="0" y="417"/>
                  <a:pt x="0" y="403"/>
                </a:cubicBezTo>
                <a:cubicBezTo>
                  <a:pt x="0" y="28"/>
                  <a:pt x="0" y="28"/>
                  <a:pt x="0" y="28"/>
                </a:cubicBezTo>
                <a:cubicBezTo>
                  <a:pt x="0" y="7"/>
                  <a:pt x="14" y="0"/>
                  <a:pt x="28" y="0"/>
                </a:cubicBezTo>
                <a:cubicBezTo>
                  <a:pt x="558" y="0"/>
                  <a:pt x="558" y="0"/>
                  <a:pt x="558" y="0"/>
                </a:cubicBezTo>
                <a:cubicBezTo>
                  <a:pt x="572" y="0"/>
                  <a:pt x="586" y="7"/>
                  <a:pt x="586" y="28"/>
                </a:cubicBezTo>
                <a:cubicBezTo>
                  <a:pt x="586" y="403"/>
                  <a:pt x="586" y="403"/>
                  <a:pt x="586" y="403"/>
                </a:cubicBezTo>
                <a:cubicBezTo>
                  <a:pt x="586" y="417"/>
                  <a:pt x="572" y="431"/>
                  <a:pt x="558" y="431"/>
                </a:cubicBezTo>
                <a:close/>
                <a:moveTo>
                  <a:pt x="551" y="35"/>
                </a:moveTo>
                <a:lnTo>
                  <a:pt x="551" y="35"/>
                </a:lnTo>
                <a:cubicBezTo>
                  <a:pt x="42" y="35"/>
                  <a:pt x="42" y="35"/>
                  <a:pt x="42" y="35"/>
                </a:cubicBezTo>
                <a:cubicBezTo>
                  <a:pt x="42" y="353"/>
                  <a:pt x="42" y="353"/>
                  <a:pt x="42" y="353"/>
                </a:cubicBezTo>
                <a:cubicBezTo>
                  <a:pt x="551" y="353"/>
                  <a:pt x="551" y="353"/>
                  <a:pt x="551" y="353"/>
                </a:cubicBezTo>
                <a:lnTo>
                  <a:pt x="551" y="35"/>
                </a:lnTo>
                <a:close/>
                <a:moveTo>
                  <a:pt x="240" y="169"/>
                </a:moveTo>
                <a:lnTo>
                  <a:pt x="240" y="169"/>
                </a:lnTo>
                <a:cubicBezTo>
                  <a:pt x="247" y="169"/>
                  <a:pt x="254" y="169"/>
                  <a:pt x="254" y="176"/>
                </a:cubicBezTo>
                <a:cubicBezTo>
                  <a:pt x="275" y="191"/>
                  <a:pt x="275" y="191"/>
                  <a:pt x="275" y="191"/>
                </a:cubicBezTo>
                <a:cubicBezTo>
                  <a:pt x="332" y="141"/>
                  <a:pt x="332" y="141"/>
                  <a:pt x="332" y="141"/>
                </a:cubicBezTo>
                <a:cubicBezTo>
                  <a:pt x="339" y="134"/>
                  <a:pt x="346" y="127"/>
                  <a:pt x="353" y="127"/>
                </a:cubicBezTo>
                <a:cubicBezTo>
                  <a:pt x="367" y="127"/>
                  <a:pt x="381" y="141"/>
                  <a:pt x="381" y="155"/>
                </a:cubicBezTo>
                <a:cubicBezTo>
                  <a:pt x="381" y="162"/>
                  <a:pt x="374" y="169"/>
                  <a:pt x="367" y="176"/>
                </a:cubicBezTo>
                <a:cubicBezTo>
                  <a:pt x="297" y="254"/>
                  <a:pt x="297" y="254"/>
                  <a:pt x="297" y="254"/>
                </a:cubicBezTo>
                <a:cubicBezTo>
                  <a:pt x="290" y="261"/>
                  <a:pt x="282" y="261"/>
                  <a:pt x="275" y="261"/>
                </a:cubicBezTo>
                <a:cubicBezTo>
                  <a:pt x="268" y="261"/>
                  <a:pt x="261" y="261"/>
                  <a:pt x="254" y="254"/>
                </a:cubicBezTo>
                <a:cubicBezTo>
                  <a:pt x="219" y="212"/>
                  <a:pt x="219" y="212"/>
                  <a:pt x="219" y="212"/>
                </a:cubicBezTo>
                <a:cubicBezTo>
                  <a:pt x="212" y="212"/>
                  <a:pt x="212" y="205"/>
                  <a:pt x="212" y="198"/>
                </a:cubicBezTo>
                <a:cubicBezTo>
                  <a:pt x="212" y="176"/>
                  <a:pt x="219" y="169"/>
                  <a:pt x="240" y="169"/>
                </a:cubicBezTo>
                <a:close/>
              </a:path>
            </a:pathLst>
          </a:custGeom>
          <a:solidFill>
            <a:schemeClr val="bg1"/>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80808"/>
              </a:solidFill>
              <a:effectLst/>
              <a:uLnTx/>
              <a:uFillTx/>
              <a:latin typeface="Calibri" panose="020F0502020204030204" charset="0"/>
              <a:ea typeface="微软雅黑" panose="020B0503020204020204" pitchFamily="34" charset="-122"/>
              <a:cs typeface="+mn-ea"/>
              <a:sym typeface="Calibri" panose="020F0502020204030204" charset="0"/>
            </a:endParaRPr>
          </a:p>
        </p:txBody>
      </p:sp>
      <p:sp>
        <p:nvSpPr>
          <p:cNvPr id="31" name="Freeform 57"/>
          <p:cNvSpPr>
            <a:spLocks noChangeArrowheads="1"/>
          </p:cNvSpPr>
          <p:nvPr/>
        </p:nvSpPr>
        <p:spPr bwMode="auto">
          <a:xfrm>
            <a:off x="5813295" y="1673471"/>
            <a:ext cx="558764" cy="489428"/>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80808"/>
              </a:solidFill>
              <a:effectLst/>
              <a:uLnTx/>
              <a:uFillTx/>
              <a:latin typeface="Calibri" panose="020F0502020204030204" charset="0"/>
              <a:ea typeface="微软雅黑" panose="020B0503020204020204" pitchFamily="34" charset="-122"/>
              <a:cs typeface="+mn-ea"/>
              <a:sym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fltVal val="0"/>
                                          </p:val>
                                        </p:tav>
                                        <p:tav tm="100000">
                                          <p:val>
                                            <p:strVal val="#ppt_h"/>
                                          </p:val>
                                        </p:tav>
                                      </p:tavLst>
                                    </p:anim>
                                    <p:animEffect transition="in" filter="fade">
                                      <p:cBhvr>
                                        <p:cTn id="36" dur="500"/>
                                        <p:tgtEl>
                                          <p:spTgt spid="16"/>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ppt_w</p:attrName>
                                        </p:attrNameLst>
                                      </p:cBhvr>
                                      <p:tavLst>
                                        <p:tav tm="0">
                                          <p:val>
                                            <p:fltVal val="0"/>
                                          </p:val>
                                        </p:tav>
                                        <p:tav tm="100000">
                                          <p:val>
                                            <p:strVal val="#ppt_w"/>
                                          </p:val>
                                        </p:tav>
                                      </p:tavLst>
                                    </p:anim>
                                    <p:anim calcmode="lin" valueType="num">
                                      <p:cBhvr>
                                        <p:cTn id="40" dur="500" fill="hold"/>
                                        <p:tgtEl>
                                          <p:spTgt spid="31"/>
                                        </p:tgtEl>
                                        <p:attrNameLst>
                                          <p:attrName>ppt_h</p:attrName>
                                        </p:attrNameLst>
                                      </p:cBhvr>
                                      <p:tavLst>
                                        <p:tav tm="0">
                                          <p:val>
                                            <p:fltVal val="0"/>
                                          </p:val>
                                        </p:tav>
                                        <p:tav tm="100000">
                                          <p:val>
                                            <p:strVal val="#ppt_h"/>
                                          </p:val>
                                        </p:tav>
                                      </p:tavLst>
                                    </p:anim>
                                    <p:animEffect transition="in" filter="fade">
                                      <p:cBhvr>
                                        <p:cTn id="41" dur="500"/>
                                        <p:tgtEl>
                                          <p:spTgt spid="31"/>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500" fill="hold"/>
                                        <p:tgtEl>
                                          <p:spTgt spid="7"/>
                                        </p:tgtEl>
                                        <p:attrNameLst>
                                          <p:attrName>ppt_w</p:attrName>
                                        </p:attrNameLst>
                                      </p:cBhvr>
                                      <p:tavLst>
                                        <p:tav tm="0">
                                          <p:val>
                                            <p:fltVal val="0"/>
                                          </p:val>
                                        </p:tav>
                                        <p:tav tm="100000">
                                          <p:val>
                                            <p:strVal val="#ppt_w"/>
                                          </p:val>
                                        </p:tav>
                                      </p:tavLst>
                                    </p:anim>
                                    <p:anim calcmode="lin" valueType="num">
                                      <p:cBhvr>
                                        <p:cTn id="45" dur="500" fill="hold"/>
                                        <p:tgtEl>
                                          <p:spTgt spid="7"/>
                                        </p:tgtEl>
                                        <p:attrNameLst>
                                          <p:attrName>ppt_h</p:attrName>
                                        </p:attrNameLst>
                                      </p:cBhvr>
                                      <p:tavLst>
                                        <p:tav tm="0">
                                          <p:val>
                                            <p:fltVal val="0"/>
                                          </p:val>
                                        </p:tav>
                                        <p:tav tm="100000">
                                          <p:val>
                                            <p:strVal val="#ppt_h"/>
                                          </p:val>
                                        </p:tav>
                                      </p:tavLst>
                                    </p:anim>
                                    <p:animEffect transition="in" filter="fade">
                                      <p:cBhvr>
                                        <p:cTn id="46" dur="500"/>
                                        <p:tgtEl>
                                          <p:spTgt spid="7"/>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p:cTn id="54" dur="500" fill="hold"/>
                                        <p:tgtEl>
                                          <p:spTgt spid="15"/>
                                        </p:tgtEl>
                                        <p:attrNameLst>
                                          <p:attrName>ppt_w</p:attrName>
                                        </p:attrNameLst>
                                      </p:cBhvr>
                                      <p:tavLst>
                                        <p:tav tm="0">
                                          <p:val>
                                            <p:fltVal val="0"/>
                                          </p:val>
                                        </p:tav>
                                        <p:tav tm="100000">
                                          <p:val>
                                            <p:strVal val="#ppt_w"/>
                                          </p:val>
                                        </p:tav>
                                      </p:tavLst>
                                    </p:anim>
                                    <p:anim calcmode="lin" valueType="num">
                                      <p:cBhvr>
                                        <p:cTn id="55" dur="500" fill="hold"/>
                                        <p:tgtEl>
                                          <p:spTgt spid="15"/>
                                        </p:tgtEl>
                                        <p:attrNameLst>
                                          <p:attrName>ppt_h</p:attrName>
                                        </p:attrNameLst>
                                      </p:cBhvr>
                                      <p:tavLst>
                                        <p:tav tm="0">
                                          <p:val>
                                            <p:fltVal val="0"/>
                                          </p:val>
                                        </p:tav>
                                        <p:tav tm="100000">
                                          <p:val>
                                            <p:strVal val="#ppt_h"/>
                                          </p:val>
                                        </p:tav>
                                      </p:tavLst>
                                    </p:anim>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p:cTn id="61" dur="500" fill="hold"/>
                                        <p:tgtEl>
                                          <p:spTgt spid="20"/>
                                        </p:tgtEl>
                                        <p:attrNameLst>
                                          <p:attrName>ppt_w</p:attrName>
                                        </p:attrNameLst>
                                      </p:cBhvr>
                                      <p:tavLst>
                                        <p:tav tm="0">
                                          <p:val>
                                            <p:fltVal val="0"/>
                                          </p:val>
                                        </p:tav>
                                        <p:tav tm="100000">
                                          <p:val>
                                            <p:strVal val="#ppt_w"/>
                                          </p:val>
                                        </p:tav>
                                      </p:tavLst>
                                    </p:anim>
                                    <p:anim calcmode="lin" valueType="num">
                                      <p:cBhvr>
                                        <p:cTn id="62" dur="500" fill="hold"/>
                                        <p:tgtEl>
                                          <p:spTgt spid="20"/>
                                        </p:tgtEl>
                                        <p:attrNameLst>
                                          <p:attrName>ppt_h</p:attrName>
                                        </p:attrNameLst>
                                      </p:cBhvr>
                                      <p:tavLst>
                                        <p:tav tm="0">
                                          <p:val>
                                            <p:fltVal val="0"/>
                                          </p:val>
                                        </p:tav>
                                        <p:tav tm="100000">
                                          <p:val>
                                            <p:strVal val="#ppt_h"/>
                                          </p:val>
                                        </p:tav>
                                      </p:tavLst>
                                    </p:anim>
                                    <p:animEffect transition="in" filter="fade">
                                      <p:cBhvr>
                                        <p:cTn id="63" dur="500"/>
                                        <p:tgtEl>
                                          <p:spTgt spid="20"/>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 calcmode="lin" valueType="num">
                                      <p:cBhvr>
                                        <p:cTn id="66" dur="500" fill="hold"/>
                                        <p:tgtEl>
                                          <p:spTgt spid="29"/>
                                        </p:tgtEl>
                                        <p:attrNameLst>
                                          <p:attrName>ppt_w</p:attrName>
                                        </p:attrNameLst>
                                      </p:cBhvr>
                                      <p:tavLst>
                                        <p:tav tm="0">
                                          <p:val>
                                            <p:fltVal val="0"/>
                                          </p:val>
                                        </p:tav>
                                        <p:tav tm="100000">
                                          <p:val>
                                            <p:strVal val="#ppt_w"/>
                                          </p:val>
                                        </p:tav>
                                      </p:tavLst>
                                    </p:anim>
                                    <p:anim calcmode="lin" valueType="num">
                                      <p:cBhvr>
                                        <p:cTn id="67" dur="500" fill="hold"/>
                                        <p:tgtEl>
                                          <p:spTgt spid="29"/>
                                        </p:tgtEl>
                                        <p:attrNameLst>
                                          <p:attrName>ppt_h</p:attrName>
                                        </p:attrNameLst>
                                      </p:cBhvr>
                                      <p:tavLst>
                                        <p:tav tm="0">
                                          <p:val>
                                            <p:fltVal val="0"/>
                                          </p:val>
                                        </p:tav>
                                        <p:tav tm="100000">
                                          <p:val>
                                            <p:strVal val="#ppt_h"/>
                                          </p:val>
                                        </p:tav>
                                      </p:tavLst>
                                    </p:anim>
                                    <p:animEffect transition="in" filter="fade">
                                      <p:cBhvr>
                                        <p:cTn id="68" dur="500"/>
                                        <p:tgtEl>
                                          <p:spTgt spid="29"/>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 calcmode="lin" valueType="num">
                                      <p:cBhvr>
                                        <p:cTn id="71" dur="500" fill="hold"/>
                                        <p:tgtEl>
                                          <p:spTgt spid="8"/>
                                        </p:tgtEl>
                                        <p:attrNameLst>
                                          <p:attrName>ppt_w</p:attrName>
                                        </p:attrNameLst>
                                      </p:cBhvr>
                                      <p:tavLst>
                                        <p:tav tm="0">
                                          <p:val>
                                            <p:fltVal val="0"/>
                                          </p:val>
                                        </p:tav>
                                        <p:tav tm="100000">
                                          <p:val>
                                            <p:strVal val="#ppt_w"/>
                                          </p:val>
                                        </p:tav>
                                      </p:tavLst>
                                    </p:anim>
                                    <p:anim calcmode="lin" valueType="num">
                                      <p:cBhvr>
                                        <p:cTn id="72" dur="500" fill="hold"/>
                                        <p:tgtEl>
                                          <p:spTgt spid="8"/>
                                        </p:tgtEl>
                                        <p:attrNameLst>
                                          <p:attrName>ppt_h</p:attrName>
                                        </p:attrNameLst>
                                      </p:cBhvr>
                                      <p:tavLst>
                                        <p:tav tm="0">
                                          <p:val>
                                            <p:fltVal val="0"/>
                                          </p:val>
                                        </p:tav>
                                        <p:tav tm="100000">
                                          <p:val>
                                            <p:strVal val="#ppt_h"/>
                                          </p:val>
                                        </p:tav>
                                      </p:tavLst>
                                    </p:anim>
                                    <p:animEffect transition="in" filter="fade">
                                      <p:cBhvr>
                                        <p:cTn id="73" dur="500"/>
                                        <p:tgtEl>
                                          <p:spTgt spid="8"/>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p:cTn id="76" dur="500" fill="hold"/>
                                        <p:tgtEl>
                                          <p:spTgt spid="18"/>
                                        </p:tgtEl>
                                        <p:attrNameLst>
                                          <p:attrName>ppt_w</p:attrName>
                                        </p:attrNameLst>
                                      </p:cBhvr>
                                      <p:tavLst>
                                        <p:tav tm="0">
                                          <p:val>
                                            <p:fltVal val="0"/>
                                          </p:val>
                                        </p:tav>
                                        <p:tav tm="100000">
                                          <p:val>
                                            <p:strVal val="#ppt_w"/>
                                          </p:val>
                                        </p:tav>
                                      </p:tavLst>
                                    </p:anim>
                                    <p:anim calcmode="lin" valueType="num">
                                      <p:cBhvr>
                                        <p:cTn id="77" dur="500" fill="hold"/>
                                        <p:tgtEl>
                                          <p:spTgt spid="18"/>
                                        </p:tgtEl>
                                        <p:attrNameLst>
                                          <p:attrName>ppt_h</p:attrName>
                                        </p:attrNameLst>
                                      </p:cBhvr>
                                      <p:tavLst>
                                        <p:tav tm="0">
                                          <p:val>
                                            <p:fltVal val="0"/>
                                          </p:val>
                                        </p:tav>
                                        <p:tav tm="100000">
                                          <p:val>
                                            <p:strVal val="#ppt_h"/>
                                          </p:val>
                                        </p:tav>
                                      </p:tavLst>
                                    </p:anim>
                                    <p:animEffect transition="in" filter="fade">
                                      <p:cBhvr>
                                        <p:cTn id="78" dur="500"/>
                                        <p:tgtEl>
                                          <p:spTgt spid="18"/>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p:cTn id="81" dur="500" fill="hold"/>
                                        <p:tgtEl>
                                          <p:spTgt spid="19"/>
                                        </p:tgtEl>
                                        <p:attrNameLst>
                                          <p:attrName>ppt_w</p:attrName>
                                        </p:attrNameLst>
                                      </p:cBhvr>
                                      <p:tavLst>
                                        <p:tav tm="0">
                                          <p:val>
                                            <p:fltVal val="0"/>
                                          </p:val>
                                        </p:tav>
                                        <p:tav tm="100000">
                                          <p:val>
                                            <p:strVal val="#ppt_w"/>
                                          </p:val>
                                        </p:tav>
                                      </p:tavLst>
                                    </p:anim>
                                    <p:anim calcmode="lin" valueType="num">
                                      <p:cBhvr>
                                        <p:cTn id="82" dur="500" fill="hold"/>
                                        <p:tgtEl>
                                          <p:spTgt spid="19"/>
                                        </p:tgtEl>
                                        <p:attrNameLst>
                                          <p:attrName>ppt_h</p:attrName>
                                        </p:attrNameLst>
                                      </p:cBhvr>
                                      <p:tavLst>
                                        <p:tav tm="0">
                                          <p:val>
                                            <p:fltVal val="0"/>
                                          </p:val>
                                        </p:tav>
                                        <p:tav tm="100000">
                                          <p:val>
                                            <p:strVal val="#ppt_h"/>
                                          </p:val>
                                        </p:tav>
                                      </p:tavLst>
                                    </p:anim>
                                    <p:animEffect transition="in" filter="fade">
                                      <p:cBhvr>
                                        <p:cTn id="8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p:bldP spid="13" grpId="0"/>
      <p:bldP spid="14" grpId="0" animBg="1"/>
      <p:bldP spid="15" grpId="0"/>
      <p:bldP spid="16" grpId="0"/>
      <p:bldP spid="18" grpId="0" animBg="1"/>
      <p:bldP spid="19" grpId="0"/>
      <p:bldP spid="20" grpId="0"/>
      <p:bldP spid="29" grpId="0" animBg="1"/>
      <p:bldP spid="30" grpId="0" animBg="1"/>
      <p:bldP spid="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439649" y="511740"/>
            <a:ext cx="473527" cy="433092"/>
            <a:chOff x="439649" y="410140"/>
            <a:chExt cx="473527" cy="433092"/>
          </a:xfrm>
        </p:grpSpPr>
        <p:sp>
          <p:nvSpPr>
            <p:cNvPr id="27" name="平行四边形 26"/>
            <p:cNvSpPr/>
            <p:nvPr/>
          </p:nvSpPr>
          <p:spPr>
            <a:xfrm>
              <a:off x="439649" y="442899"/>
              <a:ext cx="414059" cy="400333"/>
            </a:xfrm>
            <a:prstGeom prst="parallelogram">
              <a:avLst>
                <a:gd name="adj" fmla="val 37689"/>
              </a:avLst>
            </a:pr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8" name="平行四边形 27"/>
            <p:cNvSpPr/>
            <p:nvPr/>
          </p:nvSpPr>
          <p:spPr>
            <a:xfrm>
              <a:off x="675294" y="410140"/>
              <a:ext cx="237882" cy="229996"/>
            </a:xfrm>
            <a:prstGeom prst="parallelogram">
              <a:avLst>
                <a:gd name="adj" fmla="val 37689"/>
              </a:avLst>
            </a:prstGeom>
            <a:solidFill>
              <a:srgbClr val="C6C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cs typeface="+mn-ea"/>
                <a:sym typeface="+mn-lt"/>
              </a:endParaRPr>
            </a:p>
          </p:txBody>
        </p:sp>
      </p:grpSp>
      <p:sp>
        <p:nvSpPr>
          <p:cNvPr id="3" name="标题 2"/>
          <p:cNvSpPr>
            <a:spLocks noGrp="1"/>
          </p:cNvSpPr>
          <p:nvPr>
            <p:ph type="title"/>
          </p:nvPr>
        </p:nvSpPr>
        <p:spPr>
          <a:xfrm>
            <a:off x="933054" y="511740"/>
            <a:ext cx="6513973" cy="545043"/>
          </a:xfrm>
        </p:spPr>
        <p:txBody>
          <a:bodyPr/>
          <a:lstStyle/>
          <a:p>
            <a:r>
              <a:rPr lang="zh-CN" altLang="en-US" dirty="0"/>
              <a:t>三、毕业设计（论文）要求与书写规范</a:t>
            </a:r>
            <a:endParaRPr lang="zh-CN" altLang="en-US" dirty="0"/>
          </a:p>
        </p:txBody>
      </p:sp>
      <p:pic>
        <p:nvPicPr>
          <p:cNvPr id="6" name="图片 5"/>
          <p:cNvPicPr>
            <a:picLocks noChangeAspect="1"/>
          </p:cNvPicPr>
          <p:nvPr/>
        </p:nvPicPr>
        <p:blipFill>
          <a:blip r:embed="rId1"/>
          <a:stretch>
            <a:fillRect/>
          </a:stretch>
        </p:blipFill>
        <p:spPr>
          <a:xfrm>
            <a:off x="3066909" y="1344534"/>
            <a:ext cx="4572000" cy="4782820"/>
          </a:xfrm>
          <a:prstGeom prst="rect">
            <a:avLst/>
          </a:prstGeom>
        </p:spPr>
      </p:pic>
      <p:pic>
        <p:nvPicPr>
          <p:cNvPr id="11" name="图片 10"/>
          <p:cNvPicPr>
            <a:picLocks noChangeAspect="1"/>
          </p:cNvPicPr>
          <p:nvPr/>
        </p:nvPicPr>
        <p:blipFill>
          <a:blip r:embed="rId2"/>
          <a:stretch>
            <a:fillRect/>
          </a:stretch>
        </p:blipFill>
        <p:spPr>
          <a:xfrm>
            <a:off x="7638909" y="1344534"/>
            <a:ext cx="4048125" cy="4790440"/>
          </a:xfrm>
          <a:prstGeom prst="rect">
            <a:avLst/>
          </a:prstGeom>
        </p:spPr>
      </p:pic>
      <p:pic>
        <p:nvPicPr>
          <p:cNvPr id="2052" name="Picture 4">
            <a:hlinkClick r:id="rId3" tooltip=""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7922" y="1738313"/>
            <a:ext cx="97155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a:hlinkClick r:id="rId5" action="ppaction://hlinkfile"/>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1247" y="3632077"/>
            <a:ext cx="11049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nodeType="withEffect">
                                  <p:stCondLst>
                                    <p:cond delay="0"/>
                                  </p:stCondLst>
                                  <p:childTnLst>
                                    <p:set>
                                      <p:cBhvr>
                                        <p:cTn id="9" dur="1" fill="hold">
                                          <p:stCondLst>
                                            <p:cond delay="0"/>
                                          </p:stCondLst>
                                        </p:cTn>
                                        <p:tgtEl>
                                          <p:spTgt spid="2053"/>
                                        </p:tgtEl>
                                        <p:attrNameLst>
                                          <p:attrName>style.visibility</p:attrName>
                                        </p:attrNameLst>
                                      </p:cBhvr>
                                      <p:to>
                                        <p:strVal val="visible"/>
                                      </p:to>
                                    </p:set>
                                    <p:animEffect transition="in" filter="fade">
                                      <p:cBhvr>
                                        <p:cTn id="10" dur="500"/>
                                        <p:tgtEl>
                                          <p:spTgt spid="20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5280693"/>
            <a:ext cx="12192000" cy="1577306"/>
          </a:xfrm>
          <a:custGeom>
            <a:avLst/>
            <a:gdLst>
              <a:gd name="connsiteX0" fmla="*/ 12192000 w 12192000"/>
              <a:gd name="connsiteY0" fmla="*/ 0 h 1655584"/>
              <a:gd name="connsiteX1" fmla="*/ 12192000 w 12192000"/>
              <a:gd name="connsiteY1" fmla="*/ 1282003 h 1655584"/>
              <a:gd name="connsiteX2" fmla="*/ 12192000 w 12192000"/>
              <a:gd name="connsiteY2" fmla="*/ 1655584 h 1655584"/>
              <a:gd name="connsiteX3" fmla="*/ 0 w 12192000"/>
              <a:gd name="connsiteY3" fmla="*/ 1655584 h 1655584"/>
              <a:gd name="connsiteX4" fmla="*/ 0 w 12192000"/>
              <a:gd name="connsiteY4" fmla="*/ 1282003 h 1655584"/>
              <a:gd name="connsiteX5" fmla="*/ 0 w 12192000"/>
              <a:gd name="connsiteY5" fmla="*/ 708867 h 1655584"/>
              <a:gd name="connsiteX6" fmla="*/ 290010 w 12192000"/>
              <a:gd name="connsiteY6" fmla="*/ 732370 h 1655584"/>
              <a:gd name="connsiteX7" fmla="*/ 11931656 w 12192000"/>
              <a:gd name="connsiteY7" fmla="*/ 60926 h 165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55584">
                <a:moveTo>
                  <a:pt x="12192000" y="0"/>
                </a:moveTo>
                <a:lnTo>
                  <a:pt x="12192000" y="1282003"/>
                </a:lnTo>
                <a:lnTo>
                  <a:pt x="12192000" y="1655584"/>
                </a:lnTo>
                <a:lnTo>
                  <a:pt x="0" y="1655584"/>
                </a:lnTo>
                <a:lnTo>
                  <a:pt x="0" y="1282003"/>
                </a:lnTo>
                <a:lnTo>
                  <a:pt x="0" y="708867"/>
                </a:lnTo>
                <a:lnTo>
                  <a:pt x="290010" y="732370"/>
                </a:lnTo>
                <a:cubicBezTo>
                  <a:pt x="4935874" y="1082366"/>
                  <a:pt x="9185103" y="665678"/>
                  <a:pt x="11931656" y="6092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0" y="5280692"/>
            <a:ext cx="12192000" cy="1577307"/>
          </a:xfrm>
          <a:custGeom>
            <a:avLst/>
            <a:gdLst>
              <a:gd name="connsiteX0" fmla="*/ 0 w 12192000"/>
              <a:gd name="connsiteY0" fmla="*/ 0 h 2029164"/>
              <a:gd name="connsiteX1" fmla="*/ 260344 w 12192000"/>
              <a:gd name="connsiteY1" fmla="*/ 96435 h 2029164"/>
              <a:gd name="connsiteX2" fmla="*/ 11901990 w 12192000"/>
              <a:gd name="connsiteY2" fmla="*/ 1159201 h 2029164"/>
              <a:gd name="connsiteX3" fmla="*/ 12192000 w 12192000"/>
              <a:gd name="connsiteY3" fmla="*/ 1122000 h 2029164"/>
              <a:gd name="connsiteX4" fmla="*/ 12192000 w 12192000"/>
              <a:gd name="connsiteY4" fmla="*/ 2029164 h 2029164"/>
              <a:gd name="connsiteX5" fmla="*/ 0 w 12192000"/>
              <a:gd name="connsiteY5" fmla="*/ 2029164 h 202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29164">
                <a:moveTo>
                  <a:pt x="0" y="0"/>
                </a:moveTo>
                <a:lnTo>
                  <a:pt x="260344" y="96435"/>
                </a:lnTo>
                <a:cubicBezTo>
                  <a:pt x="3006897" y="1053640"/>
                  <a:pt x="7256126" y="1713178"/>
                  <a:pt x="11901990" y="1159201"/>
                </a:cubicBezTo>
                <a:lnTo>
                  <a:pt x="12192000" y="1122000"/>
                </a:lnTo>
                <a:lnTo>
                  <a:pt x="12192000" y="2029164"/>
                </a:lnTo>
                <a:lnTo>
                  <a:pt x="0" y="2029164"/>
                </a:lnTo>
                <a:close/>
              </a:path>
            </a:pathLst>
          </a:cu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文本框 2"/>
          <p:cNvSpPr txBox="1"/>
          <p:nvPr>
            <p:custDataLst>
              <p:tags r:id="rId1"/>
            </p:custDataLst>
          </p:nvPr>
        </p:nvSpPr>
        <p:spPr>
          <a:xfrm>
            <a:off x="0" y="3011001"/>
            <a:ext cx="12192000" cy="83599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zh-CN" altLang="en-US" sz="4400" dirty="0">
                <a:solidFill>
                  <a:srgbClr val="1F4D89"/>
                </a:solidFill>
                <a:latin typeface="微软雅黑" panose="020B0503020204020204" pitchFamily="34" charset="-122"/>
                <a:cs typeface="+mn-ea"/>
                <a:sym typeface="+mn-lt"/>
              </a:rPr>
              <a:t>毕业设计（论文）装订规范</a:t>
            </a:r>
            <a:endParaRPr lang="zh-CN" altLang="en-US" sz="4400" dirty="0">
              <a:solidFill>
                <a:srgbClr val="1F4D89"/>
              </a:solidFill>
              <a:latin typeface="微软雅黑" panose="020B0503020204020204" pitchFamily="34" charset="-122"/>
              <a:cs typeface="+mn-ea"/>
              <a:sym typeface="+mn-lt"/>
            </a:endParaRPr>
          </a:p>
        </p:txBody>
      </p:sp>
      <p:sp>
        <p:nvSpPr>
          <p:cNvPr id="24" name="圆角矩形 23"/>
          <p:cNvSpPr/>
          <p:nvPr/>
        </p:nvSpPr>
        <p:spPr>
          <a:xfrm>
            <a:off x="4914222" y="2155674"/>
            <a:ext cx="2363556" cy="685645"/>
          </a:xfrm>
          <a:prstGeom prst="roundRect">
            <a:avLst>
              <a:gd name="adj" fmla="val 50000"/>
            </a:avLst>
          </a:prstGeom>
          <a:solidFill>
            <a:srgbClr val="1F4D8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bg1"/>
                </a:solidFill>
                <a:latin typeface="Helvetica-Condensed-Black-Se" pitchFamily="2" charset="0"/>
                <a:ea typeface="微软雅黑" panose="020B0503020204020204" pitchFamily="34" charset="-122"/>
                <a:cs typeface="+mn-ea"/>
                <a:sym typeface="+mn-lt"/>
              </a:rPr>
              <a:t>PART 04</a:t>
            </a:r>
            <a:endParaRPr lang="zh-CN" altLang="en-US" sz="3600" dirty="0">
              <a:solidFill>
                <a:schemeClr val="bg1"/>
              </a:solidFill>
              <a:latin typeface="Helvetica-Condensed-Black-Se" pitchFamily="2" charset="0"/>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rot="5400000">
            <a:off x="-275234" y="2857793"/>
            <a:ext cx="6858003" cy="1142416"/>
          </a:xfrm>
          <a:custGeom>
            <a:avLst/>
            <a:gdLst>
              <a:gd name="connsiteX0" fmla="*/ 12192000 w 12192000"/>
              <a:gd name="connsiteY0" fmla="*/ 0 h 1655584"/>
              <a:gd name="connsiteX1" fmla="*/ 12192000 w 12192000"/>
              <a:gd name="connsiteY1" fmla="*/ 1282003 h 1655584"/>
              <a:gd name="connsiteX2" fmla="*/ 12192000 w 12192000"/>
              <a:gd name="connsiteY2" fmla="*/ 1655584 h 1655584"/>
              <a:gd name="connsiteX3" fmla="*/ 0 w 12192000"/>
              <a:gd name="connsiteY3" fmla="*/ 1655584 h 1655584"/>
              <a:gd name="connsiteX4" fmla="*/ 0 w 12192000"/>
              <a:gd name="connsiteY4" fmla="*/ 1282003 h 1655584"/>
              <a:gd name="connsiteX5" fmla="*/ 0 w 12192000"/>
              <a:gd name="connsiteY5" fmla="*/ 708867 h 1655584"/>
              <a:gd name="connsiteX6" fmla="*/ 290010 w 12192000"/>
              <a:gd name="connsiteY6" fmla="*/ 732370 h 1655584"/>
              <a:gd name="connsiteX7" fmla="*/ 11931656 w 12192000"/>
              <a:gd name="connsiteY7" fmla="*/ 60926 h 165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55584">
                <a:moveTo>
                  <a:pt x="12192000" y="0"/>
                </a:moveTo>
                <a:lnTo>
                  <a:pt x="12192000" y="1282003"/>
                </a:lnTo>
                <a:lnTo>
                  <a:pt x="12192000" y="1655584"/>
                </a:lnTo>
                <a:lnTo>
                  <a:pt x="0" y="1655584"/>
                </a:lnTo>
                <a:lnTo>
                  <a:pt x="0" y="1282003"/>
                </a:lnTo>
                <a:lnTo>
                  <a:pt x="0" y="708867"/>
                </a:lnTo>
                <a:lnTo>
                  <a:pt x="290010" y="732370"/>
                </a:lnTo>
                <a:cubicBezTo>
                  <a:pt x="4935874" y="1082366"/>
                  <a:pt x="9185103" y="665678"/>
                  <a:pt x="11931656" y="6092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5400000">
            <a:off x="-1566515" y="1566513"/>
            <a:ext cx="6858003" cy="3724976"/>
          </a:xfrm>
          <a:custGeom>
            <a:avLst/>
            <a:gdLst>
              <a:gd name="connsiteX0" fmla="*/ 0 w 6858003"/>
              <a:gd name="connsiteY0" fmla="*/ 1080425 h 3522845"/>
              <a:gd name="connsiteX1" fmla="*/ 0 w 6858003"/>
              <a:gd name="connsiteY1" fmla="*/ 0 h 3522845"/>
              <a:gd name="connsiteX2" fmla="*/ 146444 w 6858003"/>
              <a:gd name="connsiteY2" fmla="*/ 51347 h 3522845"/>
              <a:gd name="connsiteX3" fmla="*/ 6694873 w 6858003"/>
              <a:gd name="connsiteY3" fmla="*/ 617215 h 3522845"/>
              <a:gd name="connsiteX4" fmla="*/ 6858003 w 6858003"/>
              <a:gd name="connsiteY4" fmla="*/ 597407 h 3522845"/>
              <a:gd name="connsiteX5" fmla="*/ 6858003 w 6858003"/>
              <a:gd name="connsiteY5" fmla="*/ 1080425 h 3522845"/>
              <a:gd name="connsiteX6" fmla="*/ 6858003 w 6858003"/>
              <a:gd name="connsiteY6" fmla="*/ 3522845 h 3522845"/>
              <a:gd name="connsiteX7" fmla="*/ 1 w 6858003"/>
              <a:gd name="connsiteY7" fmla="*/ 3522845 h 3522845"/>
              <a:gd name="connsiteX8" fmla="*/ 1 w 6858003"/>
              <a:gd name="connsiteY8" fmla="*/ 1080425 h 352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3" h="3522845">
                <a:moveTo>
                  <a:pt x="0" y="1080425"/>
                </a:moveTo>
                <a:lnTo>
                  <a:pt x="0" y="0"/>
                </a:lnTo>
                <a:lnTo>
                  <a:pt x="146444" y="51347"/>
                </a:lnTo>
                <a:cubicBezTo>
                  <a:pt x="1691380" y="561009"/>
                  <a:pt x="4081573" y="912179"/>
                  <a:pt x="6694873" y="617215"/>
                </a:cubicBezTo>
                <a:lnTo>
                  <a:pt x="6858003" y="597407"/>
                </a:lnTo>
                <a:lnTo>
                  <a:pt x="6858003" y="1080425"/>
                </a:lnTo>
                <a:lnTo>
                  <a:pt x="6858003" y="3522845"/>
                </a:lnTo>
                <a:lnTo>
                  <a:pt x="1" y="3522845"/>
                </a:lnTo>
                <a:lnTo>
                  <a:pt x="1" y="1080425"/>
                </a:lnTo>
                <a:close/>
              </a:path>
            </a:pathLst>
          </a:cu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6"/>
          <p:cNvSpPr txBox="1"/>
          <p:nvPr/>
        </p:nvSpPr>
        <p:spPr>
          <a:xfrm>
            <a:off x="5984519" y="617544"/>
            <a:ext cx="4965013" cy="891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600" b="1" dirty="0">
                <a:solidFill>
                  <a:srgbClr val="1F4D89"/>
                </a:solidFill>
                <a:latin typeface="微软雅黑" panose="020B0503020204020204" pitchFamily="34" charset="-122"/>
                <a:ea typeface="微软雅黑" panose="020B0503020204020204" pitchFamily="34" charset="-122"/>
                <a:cs typeface="+mn-ea"/>
                <a:sym typeface="+mn-lt"/>
              </a:rPr>
              <a:t>大学生书写毕业设计（论文）的现实意义</a:t>
            </a:r>
            <a:endParaRPr lang="zh-CN" altLang="en-US" sz="2600" b="1" dirty="0">
              <a:solidFill>
                <a:srgbClr val="1F4D89"/>
              </a:solidFill>
              <a:latin typeface="微软雅黑" panose="020B0503020204020204" pitchFamily="34" charset="-122"/>
              <a:ea typeface="微软雅黑" panose="020B0503020204020204" pitchFamily="34" charset="-122"/>
              <a:cs typeface="+mn-ea"/>
              <a:sym typeface="+mn-lt"/>
            </a:endParaRPr>
          </a:p>
        </p:txBody>
      </p:sp>
      <p:sp>
        <p:nvSpPr>
          <p:cNvPr id="24" name="椭圆 23"/>
          <p:cNvSpPr/>
          <p:nvPr/>
        </p:nvSpPr>
        <p:spPr>
          <a:xfrm>
            <a:off x="5243866" y="729387"/>
            <a:ext cx="606421" cy="606420"/>
          </a:xfrm>
          <a:prstGeom prst="ellipse">
            <a:avLst/>
          </a:pr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5" name="文本框 18"/>
          <p:cNvSpPr txBox="1"/>
          <p:nvPr/>
        </p:nvSpPr>
        <p:spPr>
          <a:xfrm>
            <a:off x="5297143" y="858336"/>
            <a:ext cx="49335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01</a:t>
            </a:r>
            <a:endParaRPr kumimoji="0" lang="zh-CN" altLang="en-US"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7" name="文本框 20"/>
          <p:cNvSpPr txBox="1"/>
          <p:nvPr/>
        </p:nvSpPr>
        <p:spPr>
          <a:xfrm>
            <a:off x="5984519" y="1995833"/>
            <a:ext cx="4965012"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cs typeface="+mn-ea"/>
                <a:sym typeface="+mn-lt"/>
              </a:rPr>
              <a:t>毕业设计（论文）格式规范</a:t>
            </a:r>
            <a:endParaRPr kumimoji="0" lang="zh-CN" altLang="en-US" sz="2600" b="1"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8" name="椭圆 27"/>
          <p:cNvSpPr/>
          <p:nvPr/>
        </p:nvSpPr>
        <p:spPr>
          <a:xfrm>
            <a:off x="5243866" y="1945116"/>
            <a:ext cx="606421" cy="606420"/>
          </a:xfrm>
          <a:prstGeom prst="ellipse">
            <a:avLst/>
          </a:pr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9" name="文本框 22"/>
          <p:cNvSpPr txBox="1"/>
          <p:nvPr/>
        </p:nvSpPr>
        <p:spPr>
          <a:xfrm>
            <a:off x="5297143" y="2074066"/>
            <a:ext cx="49335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02</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文本框 24"/>
          <p:cNvSpPr txBox="1"/>
          <p:nvPr/>
        </p:nvSpPr>
        <p:spPr>
          <a:xfrm>
            <a:off x="5983046" y="3205157"/>
            <a:ext cx="5374765"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2600" b="1" dirty="0">
                <a:solidFill>
                  <a:srgbClr val="1F4D89"/>
                </a:solidFill>
                <a:latin typeface="微软雅黑" panose="020B0503020204020204" pitchFamily="34" charset="-122"/>
                <a:ea typeface="微软雅黑" panose="020B0503020204020204" pitchFamily="34" charset="-122"/>
                <a:cs typeface="+mn-ea"/>
                <a:sym typeface="+mn-lt"/>
              </a:rPr>
              <a:t>毕业设计（论文）要求与书写规范</a:t>
            </a:r>
            <a:endParaRPr lang="zh-CN" altLang="en-US" sz="2600" b="1" dirty="0">
              <a:solidFill>
                <a:srgbClr val="1F4D89"/>
              </a:solidFill>
              <a:latin typeface="微软雅黑" panose="020B0503020204020204" pitchFamily="34" charset="-122"/>
              <a:ea typeface="微软雅黑" panose="020B0503020204020204" pitchFamily="34" charset="-122"/>
              <a:cs typeface="+mn-ea"/>
              <a:sym typeface="+mn-lt"/>
            </a:endParaRPr>
          </a:p>
        </p:txBody>
      </p:sp>
      <p:sp>
        <p:nvSpPr>
          <p:cNvPr id="32" name="椭圆 31"/>
          <p:cNvSpPr/>
          <p:nvPr/>
        </p:nvSpPr>
        <p:spPr>
          <a:xfrm>
            <a:off x="5242393" y="3154440"/>
            <a:ext cx="606421" cy="606420"/>
          </a:xfrm>
          <a:prstGeom prst="ellipse">
            <a:avLst/>
          </a:pr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3" name="文本框 26"/>
          <p:cNvSpPr txBox="1"/>
          <p:nvPr/>
        </p:nvSpPr>
        <p:spPr>
          <a:xfrm>
            <a:off x="5295671" y="3283391"/>
            <a:ext cx="49335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03</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5" name="椭圆 34"/>
          <p:cNvSpPr/>
          <p:nvPr/>
        </p:nvSpPr>
        <p:spPr>
          <a:xfrm>
            <a:off x="5243866" y="4390490"/>
            <a:ext cx="606421" cy="606420"/>
          </a:xfrm>
          <a:prstGeom prst="ellipse">
            <a:avLst/>
          </a:pr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6" name="文本框 30"/>
          <p:cNvSpPr txBox="1"/>
          <p:nvPr/>
        </p:nvSpPr>
        <p:spPr>
          <a:xfrm>
            <a:off x="5297143" y="4499120"/>
            <a:ext cx="49335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04</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37" name="组合 36"/>
          <p:cNvGrpSpPr/>
          <p:nvPr/>
        </p:nvGrpSpPr>
        <p:grpSpPr>
          <a:xfrm>
            <a:off x="814311" y="2644754"/>
            <a:ext cx="1450766" cy="1169551"/>
            <a:chOff x="1591067" y="1803582"/>
            <a:chExt cx="1450766" cy="1169551"/>
          </a:xfrm>
        </p:grpSpPr>
        <p:sp>
          <p:nvSpPr>
            <p:cNvPr id="38" name="文本框 32"/>
            <p:cNvSpPr txBox="1"/>
            <p:nvPr/>
          </p:nvSpPr>
          <p:spPr>
            <a:xfrm>
              <a:off x="1630692" y="2634579"/>
              <a:ext cx="1343763"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CONTENTS</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9" name="PA_文本框 2"/>
            <p:cNvSpPr txBox="1"/>
            <p:nvPr/>
          </p:nvSpPr>
          <p:spPr>
            <a:xfrm>
              <a:off x="1591067" y="1803582"/>
              <a:ext cx="1450766" cy="83099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4800" b="1" dirty="0">
                  <a:solidFill>
                    <a:schemeClr val="bg1"/>
                  </a:solidFill>
                  <a:latin typeface="微软雅黑" panose="020B0503020204020204" pitchFamily="34" charset="-122"/>
                  <a:ea typeface="微软雅黑" panose="020B0503020204020204" pitchFamily="34" charset="-122"/>
                  <a:cs typeface="+mn-ea"/>
                  <a:sym typeface="+mn-lt"/>
                </a:rPr>
                <a:t>目录</a:t>
              </a:r>
              <a:endParaRPr lang="en-US" sz="48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41" name="矩形 40"/>
          <p:cNvSpPr/>
          <p:nvPr/>
        </p:nvSpPr>
        <p:spPr>
          <a:xfrm>
            <a:off x="5983046" y="4447172"/>
            <a:ext cx="4185761" cy="492443"/>
          </a:xfrm>
          <a:prstGeom prst="rect">
            <a:avLst/>
          </a:prstGeom>
        </p:spPr>
        <p:txBody>
          <a:bodyPr wrap="none">
            <a:spAutoFit/>
          </a:bodyPr>
          <a:lstStyle/>
          <a:p>
            <a:pPr lvl="0">
              <a:defRPr/>
            </a:pPr>
            <a:r>
              <a:rPr lang="zh-CN" altLang="en-US" sz="2600" b="1" dirty="0">
                <a:solidFill>
                  <a:srgbClr val="1F4D89"/>
                </a:solidFill>
                <a:latin typeface="微软雅黑" panose="020B0503020204020204" pitchFamily="34" charset="-122"/>
                <a:ea typeface="微软雅黑" panose="020B0503020204020204" pitchFamily="34" charset="-122"/>
                <a:cs typeface="+mn-ea"/>
                <a:sym typeface="+mn-lt"/>
              </a:rPr>
              <a:t>毕业设计（论文）装订规范</a:t>
            </a:r>
            <a:endParaRPr lang="zh-CN" altLang="en-US" sz="2600" b="1" dirty="0">
              <a:solidFill>
                <a:srgbClr val="1F4D89"/>
              </a:solidFill>
              <a:latin typeface="微软雅黑" panose="020B0503020204020204" pitchFamily="34" charset="-122"/>
              <a:ea typeface="微软雅黑" panose="020B0503020204020204" pitchFamily="34" charset="-122"/>
              <a:cs typeface="+mn-ea"/>
              <a:sym typeface="+mn-lt"/>
            </a:endParaRPr>
          </a:p>
        </p:txBody>
      </p:sp>
      <p:sp>
        <p:nvSpPr>
          <p:cNvPr id="4" name="椭圆 3"/>
          <p:cNvSpPr/>
          <p:nvPr/>
        </p:nvSpPr>
        <p:spPr>
          <a:xfrm>
            <a:off x="5283236" y="5534125"/>
            <a:ext cx="606421" cy="606420"/>
          </a:xfrm>
          <a:prstGeom prst="ellipse">
            <a:avLst/>
          </a:pr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 name="文本框 30"/>
          <p:cNvSpPr txBox="1"/>
          <p:nvPr/>
        </p:nvSpPr>
        <p:spPr>
          <a:xfrm>
            <a:off x="5356833" y="5671965"/>
            <a:ext cx="493358"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05</a:t>
            </a:r>
            <a:endParaRPr kumimoji="0" lang="zh-CN" altLang="en-US"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008446" y="5620652"/>
            <a:ext cx="5135880" cy="491490"/>
          </a:xfrm>
          <a:prstGeom prst="rect">
            <a:avLst/>
          </a:prstGeom>
        </p:spPr>
        <p:txBody>
          <a:bodyPr wrap="none">
            <a:spAutoFit/>
          </a:bodyPr>
          <a:lstStyle/>
          <a:p>
            <a:pPr lvl="0" algn="l">
              <a:defRPr/>
            </a:pPr>
            <a:r>
              <a:rPr lang="zh-CN" altLang="en-US" sz="2600" b="1" dirty="0">
                <a:solidFill>
                  <a:srgbClr val="1F4D89"/>
                </a:solidFill>
                <a:latin typeface="微软雅黑" panose="020B0503020204020204" pitchFamily="34" charset="-122"/>
                <a:ea typeface="微软雅黑" panose="020B0503020204020204" pitchFamily="34" charset="-122"/>
                <a:cs typeface="+mn-ea"/>
                <a:sym typeface="+mn-lt"/>
              </a:rPr>
              <a:t>毕业设计（论文）</a:t>
            </a:r>
            <a:r>
              <a:rPr lang="zh-CN" altLang="en-US" sz="2600" b="1" dirty="0">
                <a:solidFill>
                  <a:srgbClr val="1F4D89"/>
                </a:solidFill>
                <a:latin typeface="微软雅黑" panose="020B0503020204020204" pitchFamily="34" charset="-122"/>
                <a:ea typeface="微软雅黑" panose="020B0503020204020204" pitchFamily="34" charset="-122"/>
                <a:cs typeface="+mn-ea"/>
                <a:sym typeface="+mn-ea"/>
              </a:rPr>
              <a:t>时间进度及安排</a:t>
            </a:r>
            <a:endParaRPr lang="zh-CN" altLang="en-US" sz="2600" b="1" dirty="0">
              <a:solidFill>
                <a:srgbClr val="1F4D8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33054" y="511740"/>
            <a:ext cx="5162946" cy="545043"/>
          </a:xfrm>
        </p:spPr>
        <p:txBody>
          <a:bodyPr/>
          <a:lstStyle/>
          <a:p>
            <a:r>
              <a:rPr lang="zh-CN" altLang="en-US" dirty="0"/>
              <a:t>四、毕业设计（论文）装订规范</a:t>
            </a:r>
            <a:endParaRPr lang="zh-CN" altLang="en-US" dirty="0"/>
          </a:p>
        </p:txBody>
      </p:sp>
      <p:graphicFrame>
        <p:nvGraphicFramePr>
          <p:cNvPr id="5" name="图示 4"/>
          <p:cNvGraphicFramePr/>
          <p:nvPr/>
        </p:nvGraphicFramePr>
        <p:xfrm>
          <a:off x="448583" y="1760024"/>
          <a:ext cx="11405936" cy="262047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文本框 5"/>
          <p:cNvSpPr txBox="1"/>
          <p:nvPr/>
        </p:nvSpPr>
        <p:spPr>
          <a:xfrm>
            <a:off x="933054" y="1359914"/>
            <a:ext cx="10963771" cy="398780"/>
          </a:xfrm>
          <a:prstGeom prst="rect">
            <a:avLst/>
          </a:prstGeom>
          <a:noFill/>
        </p:spPr>
        <p:txBody>
          <a:bodyPr wrap="square" rtlCol="0">
            <a:spAutoFit/>
          </a:bodyPr>
          <a:lstStyle/>
          <a:p>
            <a:pPr lvl="0" fontAlgn="base">
              <a:spcBef>
                <a:spcPct val="0"/>
              </a:spcBef>
              <a:spcAft>
                <a:spcPct val="0"/>
              </a:spcAft>
              <a:defRPr/>
            </a:pPr>
            <a:r>
              <a:rPr lang="zh-CN" altLang="en-US" sz="2000" dirty="0">
                <a:solidFill>
                  <a:srgbClr val="1F4D89"/>
                </a:solidFill>
                <a:latin typeface="方正粗宋_GBK" panose="03000509000000000000" pitchFamily="65" charset="-122"/>
                <a:ea typeface="方正粗宋_GBK" panose="03000509000000000000" pitchFamily="65" charset="-122"/>
              </a:rPr>
              <a:t>毕业</a:t>
            </a:r>
            <a:r>
              <a:rPr lang="zh-CN" altLang="en-US" sz="2000" dirty="0">
                <a:solidFill>
                  <a:srgbClr val="1F4D89"/>
                </a:solidFill>
                <a:latin typeface="方正粗宋_GBK" panose="03000509000000000000" pitchFamily="65" charset="-122"/>
                <a:ea typeface="方正粗宋_GBK" panose="03000509000000000000" pitchFamily="65" charset="-122"/>
                <a:sym typeface="+mn-ea"/>
              </a:rPr>
              <a:t>设计</a:t>
            </a:r>
            <a:r>
              <a:rPr lang="zh-CN" altLang="en-US" sz="2000" dirty="0">
                <a:solidFill>
                  <a:srgbClr val="1F4D89"/>
                </a:solidFill>
                <a:latin typeface="方正粗宋_GBK" panose="03000509000000000000" pitchFamily="65" charset="-122"/>
                <a:ea typeface="方正粗宋_GBK" panose="03000509000000000000" pitchFamily="65" charset="-122"/>
              </a:rPr>
              <a:t>（</a:t>
            </a:r>
            <a:r>
              <a:rPr lang="zh-CN" altLang="en-US" sz="2000" dirty="0">
                <a:solidFill>
                  <a:srgbClr val="1F4D89"/>
                </a:solidFill>
                <a:latin typeface="方正粗宋_GBK" panose="03000509000000000000" pitchFamily="65" charset="-122"/>
                <a:ea typeface="方正粗宋_GBK" panose="03000509000000000000" pitchFamily="65" charset="-122"/>
                <a:sym typeface="+mn-ea"/>
              </a:rPr>
              <a:t>论文</a:t>
            </a:r>
            <a:r>
              <a:rPr lang="zh-CN" altLang="en-US" sz="2000" dirty="0">
                <a:solidFill>
                  <a:srgbClr val="1F4D89"/>
                </a:solidFill>
                <a:latin typeface="方正粗宋_GBK" panose="03000509000000000000" pitchFamily="65" charset="-122"/>
                <a:ea typeface="方正粗宋_GBK" panose="03000509000000000000" pitchFamily="65" charset="-122"/>
              </a:rPr>
              <a:t>）文本按下列次序装订成册：</a:t>
            </a:r>
            <a:endParaRPr lang="en-US" altLang="zh-CN" sz="2000" dirty="0">
              <a:solidFill>
                <a:srgbClr val="1F4D89"/>
              </a:solidFill>
              <a:latin typeface="方正粗宋_GBK" panose="03000509000000000000" pitchFamily="65" charset="-122"/>
              <a:ea typeface="方正粗宋_GBK" panose="03000509000000000000" pitchFamily="65" charset="-122"/>
            </a:endParaRPr>
          </a:p>
        </p:txBody>
      </p:sp>
      <p:sp>
        <p:nvSpPr>
          <p:cNvPr id="7" name="文本框 6"/>
          <p:cNvSpPr txBox="1"/>
          <p:nvPr/>
        </p:nvSpPr>
        <p:spPr>
          <a:xfrm>
            <a:off x="933054" y="5216893"/>
            <a:ext cx="4023957" cy="506730"/>
          </a:xfrm>
          <a:prstGeom prst="rect">
            <a:avLst/>
          </a:prstGeom>
          <a:noFill/>
        </p:spPr>
        <p:txBody>
          <a:bodyPr wrap="square" rtlCol="0">
            <a:spAutoFit/>
          </a:bodyPr>
          <a:lstStyle/>
          <a:p>
            <a:pPr>
              <a:lnSpc>
                <a:spcPct val="150000"/>
              </a:lnSpc>
            </a:pPr>
            <a:r>
              <a:rPr lang="zh-CN" altLang="en-US" b="1" dirty="0">
                <a:solidFill>
                  <a:srgbClr val="1F4D89"/>
                </a:solidFill>
                <a:latin typeface="方正楷体_GBK" panose="03000509000000000000" pitchFamily="65" charset="-122"/>
                <a:ea typeface="方正楷体_GBK" panose="03000509000000000000" pitchFamily="65" charset="-122"/>
              </a:rPr>
              <a:t>注：封面为全校统一格式。</a:t>
            </a:r>
            <a:endParaRPr lang="zh-CN" altLang="en-US" b="1" dirty="0">
              <a:solidFill>
                <a:srgbClr val="1F4D89"/>
              </a:solidFill>
              <a:latin typeface="方正楷体_GBK" panose="03000509000000000000" pitchFamily="65" charset="-122"/>
              <a:ea typeface="方正楷体_GBK" panose="03000509000000000000" pitchFamily="65"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0EDA1297-7559-42D4-9943-B4B4195C8065}"/>
                                            </p:graphicEl>
                                          </p:spTgt>
                                        </p:tgtEl>
                                        <p:attrNameLst>
                                          <p:attrName>style.visibility</p:attrName>
                                        </p:attrNameLst>
                                      </p:cBhvr>
                                      <p:to>
                                        <p:strVal val="visible"/>
                                      </p:to>
                                    </p:set>
                                    <p:animEffect transition="in" filter="fade">
                                      <p:cBhvr>
                                        <p:cTn id="12" dur="500"/>
                                        <p:tgtEl>
                                          <p:spTgt spid="5">
                                            <p:graphicEl>
                                              <a:dgm id="{0EDA1297-7559-42D4-9943-B4B4195C8065}"/>
                                            </p:graphic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graphicEl>
                                              <a:dgm id="{9E7375EE-4394-470E-A38E-6D8258FE9104}"/>
                                            </p:graphicEl>
                                          </p:spTgt>
                                        </p:tgtEl>
                                        <p:attrNameLst>
                                          <p:attrName>style.visibility</p:attrName>
                                        </p:attrNameLst>
                                      </p:cBhvr>
                                      <p:to>
                                        <p:strVal val="visible"/>
                                      </p:to>
                                    </p:set>
                                    <p:animEffect transition="in" filter="fade">
                                      <p:cBhvr>
                                        <p:cTn id="16" dur="500"/>
                                        <p:tgtEl>
                                          <p:spTgt spid="5">
                                            <p:graphicEl>
                                              <a:dgm id="{9E7375EE-4394-470E-A38E-6D8258FE9104}"/>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graphicEl>
                                              <a:dgm id="{B9C7561A-2891-40FD-A2FE-54319140EFDF}"/>
                                            </p:graphicEl>
                                          </p:spTgt>
                                        </p:tgtEl>
                                        <p:attrNameLst>
                                          <p:attrName>style.visibility</p:attrName>
                                        </p:attrNameLst>
                                      </p:cBhvr>
                                      <p:to>
                                        <p:strVal val="visible"/>
                                      </p:to>
                                    </p:set>
                                    <p:animEffect transition="in" filter="fade">
                                      <p:cBhvr>
                                        <p:cTn id="19" dur="500"/>
                                        <p:tgtEl>
                                          <p:spTgt spid="5">
                                            <p:graphicEl>
                                              <a:dgm id="{B9C7561A-2891-40FD-A2FE-54319140EFDF}"/>
                                            </p:graphic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
                                            <p:graphicEl>
                                              <a:dgm id="{79C42D3B-E8AF-4E0F-95A2-4011ADAC08E9}"/>
                                            </p:graphicEl>
                                          </p:spTgt>
                                        </p:tgtEl>
                                        <p:attrNameLst>
                                          <p:attrName>style.visibility</p:attrName>
                                        </p:attrNameLst>
                                      </p:cBhvr>
                                      <p:to>
                                        <p:strVal val="visible"/>
                                      </p:to>
                                    </p:set>
                                    <p:animEffect transition="in" filter="fade">
                                      <p:cBhvr>
                                        <p:cTn id="23" dur="500"/>
                                        <p:tgtEl>
                                          <p:spTgt spid="5">
                                            <p:graphicEl>
                                              <a:dgm id="{79C42D3B-E8AF-4E0F-95A2-4011ADAC08E9}"/>
                                            </p:graphic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5">
                                            <p:graphicEl>
                                              <a:dgm id="{873C3574-6782-4A3D-8C52-EE8E2548376A}"/>
                                            </p:graphicEl>
                                          </p:spTgt>
                                        </p:tgtEl>
                                        <p:attrNameLst>
                                          <p:attrName>style.visibility</p:attrName>
                                        </p:attrNameLst>
                                      </p:cBhvr>
                                      <p:to>
                                        <p:strVal val="visible"/>
                                      </p:to>
                                    </p:set>
                                    <p:animEffect transition="in" filter="fade">
                                      <p:cBhvr>
                                        <p:cTn id="27" dur="500"/>
                                        <p:tgtEl>
                                          <p:spTgt spid="5">
                                            <p:graphicEl>
                                              <a:dgm id="{873C3574-6782-4A3D-8C52-EE8E2548376A}"/>
                                            </p:graphicEl>
                                          </p:spTgt>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5">
                                            <p:graphicEl>
                                              <a:dgm id="{B9644C27-45A2-4196-ACFE-5F47022011D6}"/>
                                            </p:graphicEl>
                                          </p:spTgt>
                                        </p:tgtEl>
                                        <p:attrNameLst>
                                          <p:attrName>style.visibility</p:attrName>
                                        </p:attrNameLst>
                                      </p:cBhvr>
                                      <p:to>
                                        <p:strVal val="visible"/>
                                      </p:to>
                                    </p:set>
                                    <p:animEffect transition="in" filter="fade">
                                      <p:cBhvr>
                                        <p:cTn id="31" dur="500"/>
                                        <p:tgtEl>
                                          <p:spTgt spid="5">
                                            <p:graphicEl>
                                              <a:dgm id="{B9644C27-45A2-4196-ACFE-5F47022011D6}"/>
                                            </p:graphicEl>
                                          </p:spTgt>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
                                            <p:graphicEl>
                                              <a:dgm id="{4293A382-AAF4-491E-815B-CD483B2BBCC6}"/>
                                            </p:graphicEl>
                                          </p:spTgt>
                                        </p:tgtEl>
                                        <p:attrNameLst>
                                          <p:attrName>style.visibility</p:attrName>
                                        </p:attrNameLst>
                                      </p:cBhvr>
                                      <p:to>
                                        <p:strVal val="visible"/>
                                      </p:to>
                                    </p:set>
                                    <p:animEffect transition="in" filter="fade">
                                      <p:cBhvr>
                                        <p:cTn id="35" dur="500"/>
                                        <p:tgtEl>
                                          <p:spTgt spid="5">
                                            <p:graphicEl>
                                              <a:dgm id="{4293A382-AAF4-491E-815B-CD483B2BBCC6}"/>
                                            </p:graphicEl>
                                          </p:spTgt>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5">
                                            <p:graphicEl>
                                              <a:dgm id="{80A30836-B140-4F97-8E8A-D4E09A4BE7AB}"/>
                                            </p:graphicEl>
                                          </p:spTgt>
                                        </p:tgtEl>
                                        <p:attrNameLst>
                                          <p:attrName>style.visibility</p:attrName>
                                        </p:attrNameLst>
                                      </p:cBhvr>
                                      <p:to>
                                        <p:strVal val="visible"/>
                                      </p:to>
                                    </p:set>
                                    <p:animEffect transition="in" filter="fade">
                                      <p:cBhvr>
                                        <p:cTn id="39" dur="500"/>
                                        <p:tgtEl>
                                          <p:spTgt spid="5">
                                            <p:graphicEl>
                                              <a:dgm id="{80A30836-B140-4F97-8E8A-D4E09A4BE7AB}"/>
                                            </p:graphicEl>
                                          </p:spTgt>
                                        </p:tgtEl>
                                      </p:cBhvr>
                                    </p:animEffect>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5">
                                            <p:graphicEl>
                                              <a:dgm id="{16624A65-85D3-4BE4-B02A-DA7B3FBBA590}"/>
                                            </p:graphicEl>
                                          </p:spTgt>
                                        </p:tgtEl>
                                        <p:attrNameLst>
                                          <p:attrName>style.visibility</p:attrName>
                                        </p:attrNameLst>
                                      </p:cBhvr>
                                      <p:to>
                                        <p:strVal val="visible"/>
                                      </p:to>
                                    </p:set>
                                    <p:animEffect transition="in" filter="fade">
                                      <p:cBhvr>
                                        <p:cTn id="43" dur="500"/>
                                        <p:tgtEl>
                                          <p:spTgt spid="5">
                                            <p:graphicEl>
                                              <a:dgm id="{16624A65-85D3-4BE4-B02A-DA7B3FBBA590}"/>
                                            </p:graphicEl>
                                          </p:spTgt>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5">
                                            <p:graphicEl>
                                              <a:dgm id="{78F78945-1C85-430A-90E8-AF7BAD88FE3D}"/>
                                            </p:graphicEl>
                                          </p:spTgt>
                                        </p:tgtEl>
                                        <p:attrNameLst>
                                          <p:attrName>style.visibility</p:attrName>
                                        </p:attrNameLst>
                                      </p:cBhvr>
                                      <p:to>
                                        <p:strVal val="visible"/>
                                      </p:to>
                                    </p:set>
                                    <p:animEffect transition="in" filter="fade">
                                      <p:cBhvr>
                                        <p:cTn id="47" dur="500"/>
                                        <p:tgtEl>
                                          <p:spTgt spid="5">
                                            <p:graphicEl>
                                              <a:dgm id="{78F78945-1C85-430A-90E8-AF7BAD88FE3D}"/>
                                            </p:graphicEl>
                                          </p:spTgt>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5">
                                            <p:graphicEl>
                                              <a:dgm id="{C0D4D060-511B-433A-A0DA-7CA64DF089D7}"/>
                                            </p:graphicEl>
                                          </p:spTgt>
                                        </p:tgtEl>
                                        <p:attrNameLst>
                                          <p:attrName>style.visibility</p:attrName>
                                        </p:attrNameLst>
                                      </p:cBhvr>
                                      <p:to>
                                        <p:strVal val="visible"/>
                                      </p:to>
                                    </p:set>
                                    <p:animEffect transition="in" filter="fade">
                                      <p:cBhvr>
                                        <p:cTn id="51" dur="500"/>
                                        <p:tgtEl>
                                          <p:spTgt spid="5">
                                            <p:graphicEl>
                                              <a:dgm id="{C0D4D060-511B-433A-A0DA-7CA64DF089D7}"/>
                                            </p:graphicEl>
                                          </p:spTgt>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5">
                                            <p:graphicEl>
                                              <a:dgm id="{7AADCD1B-487F-4C4F-A993-7A21C9CBD2C8}"/>
                                            </p:graphicEl>
                                          </p:spTgt>
                                        </p:tgtEl>
                                        <p:attrNameLst>
                                          <p:attrName>style.visibility</p:attrName>
                                        </p:attrNameLst>
                                      </p:cBhvr>
                                      <p:to>
                                        <p:strVal val="visible"/>
                                      </p:to>
                                    </p:set>
                                    <p:animEffect transition="in" filter="fade">
                                      <p:cBhvr>
                                        <p:cTn id="55" dur="500"/>
                                        <p:tgtEl>
                                          <p:spTgt spid="5">
                                            <p:graphicEl>
                                              <a:dgm id="{7AADCD1B-487F-4C4F-A993-7A21C9CBD2C8}"/>
                                            </p:graphicEl>
                                          </p:spTgt>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5">
                                            <p:graphicEl>
                                              <a:dgm id="{1E0B81A9-46BF-439F-954F-CCA5CB5809F9}"/>
                                            </p:graphicEl>
                                          </p:spTgt>
                                        </p:tgtEl>
                                        <p:attrNameLst>
                                          <p:attrName>style.visibility</p:attrName>
                                        </p:attrNameLst>
                                      </p:cBhvr>
                                      <p:to>
                                        <p:strVal val="visible"/>
                                      </p:to>
                                    </p:set>
                                    <p:animEffect transition="in" filter="fade">
                                      <p:cBhvr>
                                        <p:cTn id="59" dur="500"/>
                                        <p:tgtEl>
                                          <p:spTgt spid="5">
                                            <p:graphicEl>
                                              <a:dgm id="{1E0B81A9-46BF-439F-954F-CCA5CB5809F9}"/>
                                            </p:graphic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5">
                                            <p:graphicEl>
                                              <a:dgm id="{222BA526-47A0-4FAA-8812-40E2C345B1AC}"/>
                                            </p:graphicEl>
                                          </p:spTgt>
                                        </p:tgtEl>
                                        <p:attrNameLst>
                                          <p:attrName>style.visibility</p:attrName>
                                        </p:attrNameLst>
                                      </p:cBhvr>
                                      <p:to>
                                        <p:strVal val="visible"/>
                                      </p:to>
                                    </p:set>
                                    <p:animEffect transition="in" filter="fade">
                                      <p:cBhvr>
                                        <p:cTn id="63" dur="500"/>
                                        <p:tgtEl>
                                          <p:spTgt spid="5">
                                            <p:graphicEl>
                                              <a:dgm id="{222BA526-47A0-4FAA-8812-40E2C345B1AC}"/>
                                            </p:graphicEl>
                                          </p:spTgt>
                                        </p:tgtEl>
                                      </p:cBhvr>
                                    </p:animEffect>
                                  </p:childTnLst>
                                </p:cTn>
                              </p:par>
                            </p:childTnLst>
                          </p:cTn>
                        </p:par>
                        <p:par>
                          <p:cTn id="64" fill="hold">
                            <p:stCondLst>
                              <p:cond delay="6500"/>
                            </p:stCondLst>
                            <p:childTnLst>
                              <p:par>
                                <p:cTn id="65" presetID="10" presetClass="entr" presetSubtype="0" fill="hold" grpId="0" nodeType="afterEffect">
                                  <p:stCondLst>
                                    <p:cond delay="0"/>
                                  </p:stCondLst>
                                  <p:childTnLst>
                                    <p:set>
                                      <p:cBhvr>
                                        <p:cTn id="66" dur="1" fill="hold">
                                          <p:stCondLst>
                                            <p:cond delay="0"/>
                                          </p:stCondLst>
                                        </p:cTn>
                                        <p:tgtEl>
                                          <p:spTgt spid="5">
                                            <p:graphicEl>
                                              <a:dgm id="{01511C6C-428B-432D-B3F2-66AC3CEA3102}"/>
                                            </p:graphicEl>
                                          </p:spTgt>
                                        </p:tgtEl>
                                        <p:attrNameLst>
                                          <p:attrName>style.visibility</p:attrName>
                                        </p:attrNameLst>
                                      </p:cBhvr>
                                      <p:to>
                                        <p:strVal val="visible"/>
                                      </p:to>
                                    </p:set>
                                    <p:animEffect transition="in" filter="fade">
                                      <p:cBhvr>
                                        <p:cTn id="67" dur="500"/>
                                        <p:tgtEl>
                                          <p:spTgt spid="5">
                                            <p:graphicEl>
                                              <a:dgm id="{01511C6C-428B-432D-B3F2-66AC3CEA3102}"/>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33054" y="511740"/>
            <a:ext cx="5162946" cy="545043"/>
          </a:xfrm>
        </p:spPr>
        <p:txBody>
          <a:bodyPr/>
          <a:lstStyle/>
          <a:p>
            <a:r>
              <a:rPr lang="zh-CN" altLang="en-US" dirty="0"/>
              <a:t>四、毕业设计（论文）装订规范</a:t>
            </a:r>
            <a:endParaRPr lang="zh-CN" altLang="en-US" dirty="0"/>
          </a:p>
        </p:txBody>
      </p:sp>
      <p:graphicFrame>
        <p:nvGraphicFramePr>
          <p:cNvPr id="5" name="图示 4"/>
          <p:cNvGraphicFramePr/>
          <p:nvPr/>
        </p:nvGraphicFramePr>
        <p:xfrm>
          <a:off x="490889" y="2732710"/>
          <a:ext cx="11405936" cy="262047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文本框 5"/>
          <p:cNvSpPr txBox="1"/>
          <p:nvPr/>
        </p:nvSpPr>
        <p:spPr>
          <a:xfrm>
            <a:off x="933054" y="1359914"/>
            <a:ext cx="10963771" cy="400110"/>
          </a:xfrm>
          <a:prstGeom prst="rect">
            <a:avLst/>
          </a:prstGeom>
          <a:noFill/>
        </p:spPr>
        <p:txBody>
          <a:bodyPr wrap="square" rtlCol="0">
            <a:spAutoFit/>
          </a:bodyPr>
          <a:lstStyle/>
          <a:p>
            <a:pPr lvl="0" fontAlgn="base">
              <a:spcBef>
                <a:spcPct val="0"/>
              </a:spcBef>
              <a:spcAft>
                <a:spcPct val="0"/>
              </a:spcAft>
              <a:defRPr/>
            </a:pPr>
            <a:r>
              <a:rPr lang="zh-CN" altLang="en-US" sz="2000" dirty="0">
                <a:solidFill>
                  <a:srgbClr val="1F4D89"/>
                </a:solidFill>
                <a:latin typeface="方正粗宋_GBK" panose="03000509000000000000" pitchFamily="65" charset="-122"/>
                <a:ea typeface="方正粗宋_GBK" panose="03000509000000000000" pitchFamily="65" charset="-122"/>
              </a:rPr>
              <a:t>附件装订：</a:t>
            </a:r>
            <a:endParaRPr lang="en-US" altLang="zh-CN" sz="2000" dirty="0">
              <a:solidFill>
                <a:srgbClr val="1F4D89"/>
              </a:solidFill>
              <a:latin typeface="方正粗宋_GBK" panose="03000509000000000000" pitchFamily="65" charset="-122"/>
              <a:ea typeface="方正粗宋_GBK" panose="03000509000000000000" pitchFamily="65" charset="-122"/>
            </a:endParaRPr>
          </a:p>
        </p:txBody>
      </p:sp>
      <p:sp>
        <p:nvSpPr>
          <p:cNvPr id="7" name="文本框 6"/>
          <p:cNvSpPr txBox="1"/>
          <p:nvPr/>
        </p:nvSpPr>
        <p:spPr>
          <a:xfrm>
            <a:off x="933054" y="5216893"/>
            <a:ext cx="4023957" cy="460767"/>
          </a:xfrm>
          <a:prstGeom prst="rect">
            <a:avLst/>
          </a:prstGeom>
          <a:noFill/>
        </p:spPr>
        <p:txBody>
          <a:bodyPr wrap="square" rtlCol="0">
            <a:spAutoFit/>
          </a:bodyPr>
          <a:lstStyle/>
          <a:p>
            <a:pPr>
              <a:lnSpc>
                <a:spcPct val="150000"/>
              </a:lnSpc>
            </a:pPr>
            <a:r>
              <a:rPr lang="zh-CN" altLang="en-US" b="1" dirty="0">
                <a:solidFill>
                  <a:srgbClr val="1F4D89"/>
                </a:solidFill>
                <a:latin typeface="方正楷体_GBK" panose="03000509000000000000" pitchFamily="65" charset="-122"/>
                <a:ea typeface="方正楷体_GBK" panose="03000509000000000000" pitchFamily="65" charset="-122"/>
              </a:rPr>
              <a:t>注：附件封面为全校统一格式。</a:t>
            </a:r>
            <a:endParaRPr lang="zh-CN" altLang="en-US" b="1" dirty="0">
              <a:solidFill>
                <a:srgbClr val="1F4D89"/>
              </a:solidFill>
              <a:latin typeface="方正楷体_GBK" panose="03000509000000000000" pitchFamily="65" charset="-122"/>
              <a:ea typeface="方正楷体_GBK" panose="03000509000000000000" pitchFamily="65" charset="-122"/>
            </a:endParaRPr>
          </a:p>
        </p:txBody>
      </p:sp>
      <p:sp>
        <p:nvSpPr>
          <p:cNvPr id="8" name="文本框 7"/>
          <p:cNvSpPr txBox="1"/>
          <p:nvPr/>
        </p:nvSpPr>
        <p:spPr>
          <a:xfrm>
            <a:off x="933054" y="1893174"/>
            <a:ext cx="6097604" cy="400110"/>
          </a:xfrm>
          <a:prstGeom prst="rect">
            <a:avLst/>
          </a:prstGeom>
          <a:noFill/>
        </p:spPr>
        <p:txBody>
          <a:bodyPr wrap="square">
            <a:spAutoFit/>
          </a:bodyPr>
          <a:lstStyle/>
          <a:p>
            <a:r>
              <a:rPr kumimoji="0" lang="en-US" altLang="zh-CN" sz="2000" i="0" u="none" strike="noStrike" kern="1200" cap="none" spc="0" normalizeH="0" baseline="0" noProof="0" dirty="0">
                <a:ln>
                  <a:noFill/>
                </a:ln>
                <a:solidFill>
                  <a:schemeClr val="tx1"/>
                </a:solidFill>
                <a:effectLst/>
                <a:uLnTx/>
                <a:uFillTx/>
                <a:latin typeface="方正黑体_GBK" panose="03000509000000000000" pitchFamily="65" charset="-122"/>
                <a:ea typeface="方正黑体_GBK" panose="03000509000000000000" pitchFamily="65" charset="-122"/>
              </a:rPr>
              <a:t>1</a:t>
            </a:r>
            <a:r>
              <a:rPr kumimoji="0" lang="zh-CN" altLang="en-US" sz="2000" i="0" u="none" strike="noStrike" kern="1200" cap="none" spc="0" normalizeH="0" baseline="0" noProof="0" dirty="0">
                <a:ln>
                  <a:noFill/>
                </a:ln>
                <a:solidFill>
                  <a:schemeClr val="tx1"/>
                </a:solidFill>
                <a:effectLst/>
                <a:uLnTx/>
                <a:uFillTx/>
                <a:latin typeface="方正黑体_GBK" panose="03000509000000000000" pitchFamily="65" charset="-122"/>
                <a:ea typeface="方正黑体_GBK" panose="03000509000000000000" pitchFamily="65" charset="-122"/>
              </a:rPr>
              <a:t>、单独装订成册与设计或论文册一并装入档案袋中。</a:t>
            </a:r>
            <a:endParaRPr lang="zh-CN" altLang="en-US" sz="2000" dirty="0">
              <a:latin typeface="方正黑体_GBK" panose="03000509000000000000" pitchFamily="65" charset="-122"/>
              <a:ea typeface="方正黑体_GBK" panose="03000509000000000000" pitchFamily="65" charset="-122"/>
            </a:endParaRPr>
          </a:p>
        </p:txBody>
      </p:sp>
      <p:sp>
        <p:nvSpPr>
          <p:cNvPr id="9" name="文本框 8"/>
          <p:cNvSpPr txBox="1"/>
          <p:nvPr/>
        </p:nvSpPr>
        <p:spPr>
          <a:xfrm>
            <a:off x="933054" y="2485929"/>
            <a:ext cx="6097604" cy="400110"/>
          </a:xfrm>
          <a:prstGeom prst="rect">
            <a:avLst/>
          </a:prstGeom>
          <a:noFill/>
        </p:spPr>
        <p:txBody>
          <a:bodyPr wrap="square">
            <a:spAutoFit/>
          </a:bodyPr>
          <a:lstStyle/>
          <a:p>
            <a:r>
              <a:rPr kumimoji="0" lang="en-US" altLang="zh-CN" sz="2000" i="0" u="none" strike="noStrike" kern="1200" cap="none" spc="0" normalizeH="0" baseline="0" noProof="0" dirty="0">
                <a:ln>
                  <a:noFill/>
                </a:ln>
                <a:solidFill>
                  <a:schemeClr val="tx1"/>
                </a:solidFill>
                <a:effectLst/>
                <a:uLnTx/>
                <a:uFillTx/>
                <a:latin typeface="方正黑体_GBK" panose="03000509000000000000" pitchFamily="65" charset="-122"/>
                <a:ea typeface="方正黑体_GBK" panose="03000509000000000000" pitchFamily="65" charset="-122"/>
              </a:rPr>
              <a:t>2</a:t>
            </a:r>
            <a:r>
              <a:rPr kumimoji="0" lang="zh-CN" altLang="en-US" sz="2000" i="0" u="none" strike="noStrike" kern="1200" cap="none" spc="0" normalizeH="0" baseline="0" noProof="0" dirty="0">
                <a:ln>
                  <a:noFill/>
                </a:ln>
                <a:solidFill>
                  <a:schemeClr val="tx1"/>
                </a:solidFill>
                <a:effectLst/>
                <a:uLnTx/>
                <a:uFillTx/>
                <a:latin typeface="方正黑体_GBK" panose="03000509000000000000" pitchFamily="65" charset="-122"/>
                <a:ea typeface="方正黑体_GBK" panose="03000509000000000000" pitchFamily="65" charset="-122"/>
              </a:rPr>
              <a:t>、附件装订顺序及要求：</a:t>
            </a:r>
            <a:endParaRPr lang="zh-CN" altLang="en-US" sz="2000" dirty="0">
              <a:latin typeface="方正黑体_GBK" panose="03000509000000000000" pitchFamily="65" charset="-122"/>
              <a:ea typeface="方正黑体_GBK" panose="03000509000000000000" pitchFamily="65"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0EDA1297-7559-42D4-9943-B4B4195C8065}"/>
                                            </p:graphicEl>
                                          </p:spTgt>
                                        </p:tgtEl>
                                        <p:attrNameLst>
                                          <p:attrName>style.visibility</p:attrName>
                                        </p:attrNameLst>
                                      </p:cBhvr>
                                      <p:to>
                                        <p:strVal val="visible"/>
                                      </p:to>
                                    </p:set>
                                    <p:animEffect transition="in" filter="fade">
                                      <p:cBhvr>
                                        <p:cTn id="22" dur="500"/>
                                        <p:tgtEl>
                                          <p:spTgt spid="5">
                                            <p:graphicEl>
                                              <a:dgm id="{0EDA1297-7559-42D4-9943-B4B4195C8065}"/>
                                            </p:graphic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
                                            <p:graphicEl>
                                              <a:dgm id="{9E7375EE-4394-470E-A38E-6D8258FE9104}"/>
                                            </p:graphicEl>
                                          </p:spTgt>
                                        </p:tgtEl>
                                        <p:attrNameLst>
                                          <p:attrName>style.visibility</p:attrName>
                                        </p:attrNameLst>
                                      </p:cBhvr>
                                      <p:to>
                                        <p:strVal val="visible"/>
                                      </p:to>
                                    </p:set>
                                    <p:animEffect transition="in" filter="fade">
                                      <p:cBhvr>
                                        <p:cTn id="26" dur="500"/>
                                        <p:tgtEl>
                                          <p:spTgt spid="5">
                                            <p:graphicEl>
                                              <a:dgm id="{9E7375EE-4394-470E-A38E-6D8258FE9104}"/>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B9C7561A-2891-40FD-A2FE-54319140EFDF}"/>
                                            </p:graphicEl>
                                          </p:spTgt>
                                        </p:tgtEl>
                                        <p:attrNameLst>
                                          <p:attrName>style.visibility</p:attrName>
                                        </p:attrNameLst>
                                      </p:cBhvr>
                                      <p:to>
                                        <p:strVal val="visible"/>
                                      </p:to>
                                    </p:set>
                                    <p:animEffect transition="in" filter="fade">
                                      <p:cBhvr>
                                        <p:cTn id="29" dur="500"/>
                                        <p:tgtEl>
                                          <p:spTgt spid="5">
                                            <p:graphicEl>
                                              <a:dgm id="{B9C7561A-2891-40FD-A2FE-54319140EFDF}"/>
                                            </p:graphicEl>
                                          </p:spTgt>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5">
                                            <p:graphicEl>
                                              <a:dgm id="{79C42D3B-E8AF-4E0F-95A2-4011ADAC08E9}"/>
                                            </p:graphicEl>
                                          </p:spTgt>
                                        </p:tgtEl>
                                        <p:attrNameLst>
                                          <p:attrName>style.visibility</p:attrName>
                                        </p:attrNameLst>
                                      </p:cBhvr>
                                      <p:to>
                                        <p:strVal val="visible"/>
                                      </p:to>
                                    </p:set>
                                    <p:animEffect transition="in" filter="fade">
                                      <p:cBhvr>
                                        <p:cTn id="33" dur="500"/>
                                        <p:tgtEl>
                                          <p:spTgt spid="5">
                                            <p:graphicEl>
                                              <a:dgm id="{79C42D3B-E8AF-4E0F-95A2-4011ADAC08E9}"/>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873C3574-6782-4A3D-8C52-EE8E2548376A}"/>
                                            </p:graphicEl>
                                          </p:spTgt>
                                        </p:tgtEl>
                                        <p:attrNameLst>
                                          <p:attrName>style.visibility</p:attrName>
                                        </p:attrNameLst>
                                      </p:cBhvr>
                                      <p:to>
                                        <p:strVal val="visible"/>
                                      </p:to>
                                    </p:set>
                                    <p:animEffect transition="in" filter="fade">
                                      <p:cBhvr>
                                        <p:cTn id="36" dur="500"/>
                                        <p:tgtEl>
                                          <p:spTgt spid="5">
                                            <p:graphicEl>
                                              <a:dgm id="{873C3574-6782-4A3D-8C52-EE8E2548376A}"/>
                                            </p:graphicEl>
                                          </p:spTgt>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5">
                                            <p:graphicEl>
                                              <a:dgm id="{B9644C27-45A2-4196-ACFE-5F47022011D6}"/>
                                            </p:graphicEl>
                                          </p:spTgt>
                                        </p:tgtEl>
                                        <p:attrNameLst>
                                          <p:attrName>style.visibility</p:attrName>
                                        </p:attrNameLst>
                                      </p:cBhvr>
                                      <p:to>
                                        <p:strVal val="visible"/>
                                      </p:to>
                                    </p:set>
                                    <p:animEffect transition="in" filter="fade">
                                      <p:cBhvr>
                                        <p:cTn id="40" dur="500"/>
                                        <p:tgtEl>
                                          <p:spTgt spid="5">
                                            <p:graphicEl>
                                              <a:dgm id="{B9644C27-45A2-4196-ACFE-5F47022011D6}"/>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graphicEl>
                                              <a:dgm id="{4293A382-AAF4-491E-815B-CD483B2BBCC6}"/>
                                            </p:graphicEl>
                                          </p:spTgt>
                                        </p:tgtEl>
                                        <p:attrNameLst>
                                          <p:attrName>style.visibility</p:attrName>
                                        </p:attrNameLst>
                                      </p:cBhvr>
                                      <p:to>
                                        <p:strVal val="visible"/>
                                      </p:to>
                                    </p:set>
                                    <p:animEffect transition="in" filter="fade">
                                      <p:cBhvr>
                                        <p:cTn id="43" dur="500"/>
                                        <p:tgtEl>
                                          <p:spTgt spid="5">
                                            <p:graphicEl>
                                              <a:dgm id="{4293A382-AAF4-491E-815B-CD483B2BBCC6}"/>
                                            </p:graphicEl>
                                          </p:spTgt>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5">
                                            <p:graphicEl>
                                              <a:dgm id="{2EA2723B-4257-4DBA-9AC3-EA5195FFB46E}"/>
                                            </p:graphicEl>
                                          </p:spTgt>
                                        </p:tgtEl>
                                        <p:attrNameLst>
                                          <p:attrName>style.visibility</p:attrName>
                                        </p:attrNameLst>
                                      </p:cBhvr>
                                      <p:to>
                                        <p:strVal val="visible"/>
                                      </p:to>
                                    </p:set>
                                    <p:animEffect transition="in" filter="fade">
                                      <p:cBhvr>
                                        <p:cTn id="47" dur="500"/>
                                        <p:tgtEl>
                                          <p:spTgt spid="5">
                                            <p:graphicEl>
                                              <a:dgm id="{2EA2723B-4257-4DBA-9AC3-EA5195FFB46E}"/>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graphicEl>
                                              <a:dgm id="{062D93DA-DB9C-4D5D-A761-0C9BDAD18672}"/>
                                            </p:graphicEl>
                                          </p:spTgt>
                                        </p:tgtEl>
                                        <p:attrNameLst>
                                          <p:attrName>style.visibility</p:attrName>
                                        </p:attrNameLst>
                                      </p:cBhvr>
                                      <p:to>
                                        <p:strVal val="visible"/>
                                      </p:to>
                                    </p:set>
                                    <p:animEffect transition="in" filter="fade">
                                      <p:cBhvr>
                                        <p:cTn id="50" dur="500"/>
                                        <p:tgtEl>
                                          <p:spTgt spid="5">
                                            <p:graphicEl>
                                              <a:dgm id="{062D93DA-DB9C-4D5D-A761-0C9BDAD18672}"/>
                                            </p:graphicEl>
                                          </p:spTgt>
                                        </p:tgtEl>
                                      </p:cBhvr>
                                    </p:animEffect>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5">
                                            <p:graphicEl>
                                              <a:dgm id="{5DE23B1E-C5E7-41E6-858B-0FF773BC8C12}"/>
                                            </p:graphicEl>
                                          </p:spTgt>
                                        </p:tgtEl>
                                        <p:attrNameLst>
                                          <p:attrName>style.visibility</p:attrName>
                                        </p:attrNameLst>
                                      </p:cBhvr>
                                      <p:to>
                                        <p:strVal val="visible"/>
                                      </p:to>
                                    </p:set>
                                    <p:animEffect transition="in" filter="fade">
                                      <p:cBhvr>
                                        <p:cTn id="54" dur="500"/>
                                        <p:tgtEl>
                                          <p:spTgt spid="5">
                                            <p:graphicEl>
                                              <a:dgm id="{5DE23B1E-C5E7-41E6-858B-0FF773BC8C12}"/>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
                                            <p:graphicEl>
                                              <a:dgm id="{89C32D9C-BCD9-4353-A583-FC265C8FCB06}"/>
                                            </p:graphicEl>
                                          </p:spTgt>
                                        </p:tgtEl>
                                        <p:attrNameLst>
                                          <p:attrName>style.visibility</p:attrName>
                                        </p:attrNameLst>
                                      </p:cBhvr>
                                      <p:to>
                                        <p:strVal val="visible"/>
                                      </p:to>
                                    </p:set>
                                    <p:animEffect transition="in" filter="fade">
                                      <p:cBhvr>
                                        <p:cTn id="57" dur="500"/>
                                        <p:tgtEl>
                                          <p:spTgt spid="5">
                                            <p:graphicEl>
                                              <a:dgm id="{89C32D9C-BCD9-4353-A583-FC265C8FCB06}"/>
                                            </p:graphicEl>
                                          </p:spTgt>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5">
                                            <p:graphicEl>
                                              <a:dgm id="{9FADAB6A-A24E-470D-BCDD-DD31FA3ED1BC}"/>
                                            </p:graphicEl>
                                          </p:spTgt>
                                        </p:tgtEl>
                                        <p:attrNameLst>
                                          <p:attrName>style.visibility</p:attrName>
                                        </p:attrNameLst>
                                      </p:cBhvr>
                                      <p:to>
                                        <p:strVal val="visible"/>
                                      </p:to>
                                    </p:set>
                                    <p:animEffect transition="in" filter="fade">
                                      <p:cBhvr>
                                        <p:cTn id="61" dur="500"/>
                                        <p:tgtEl>
                                          <p:spTgt spid="5">
                                            <p:graphicEl>
                                              <a:dgm id="{9FADAB6A-A24E-470D-BCDD-DD31FA3ED1BC}"/>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graphicEl>
                                              <a:dgm id="{2F150B42-6FC1-4BC6-9922-05E2CEC371A1}"/>
                                            </p:graphicEl>
                                          </p:spTgt>
                                        </p:tgtEl>
                                        <p:attrNameLst>
                                          <p:attrName>style.visibility</p:attrName>
                                        </p:attrNameLst>
                                      </p:cBhvr>
                                      <p:to>
                                        <p:strVal val="visible"/>
                                      </p:to>
                                    </p:set>
                                    <p:animEffect transition="in" filter="fade">
                                      <p:cBhvr>
                                        <p:cTn id="64" dur="500"/>
                                        <p:tgtEl>
                                          <p:spTgt spid="5">
                                            <p:graphicEl>
                                              <a:dgm id="{2F150B42-6FC1-4BC6-9922-05E2CEC371A1}"/>
                                            </p:graphic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6" grpId="0"/>
      <p:bldP spid="7" grpId="0"/>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5280693"/>
            <a:ext cx="12192000" cy="1577306"/>
          </a:xfrm>
          <a:custGeom>
            <a:avLst/>
            <a:gdLst>
              <a:gd name="connsiteX0" fmla="*/ 12192000 w 12192000"/>
              <a:gd name="connsiteY0" fmla="*/ 0 h 1655584"/>
              <a:gd name="connsiteX1" fmla="*/ 12192000 w 12192000"/>
              <a:gd name="connsiteY1" fmla="*/ 1282003 h 1655584"/>
              <a:gd name="connsiteX2" fmla="*/ 12192000 w 12192000"/>
              <a:gd name="connsiteY2" fmla="*/ 1655584 h 1655584"/>
              <a:gd name="connsiteX3" fmla="*/ 0 w 12192000"/>
              <a:gd name="connsiteY3" fmla="*/ 1655584 h 1655584"/>
              <a:gd name="connsiteX4" fmla="*/ 0 w 12192000"/>
              <a:gd name="connsiteY4" fmla="*/ 1282003 h 1655584"/>
              <a:gd name="connsiteX5" fmla="*/ 0 w 12192000"/>
              <a:gd name="connsiteY5" fmla="*/ 708867 h 1655584"/>
              <a:gd name="connsiteX6" fmla="*/ 290010 w 12192000"/>
              <a:gd name="connsiteY6" fmla="*/ 732370 h 1655584"/>
              <a:gd name="connsiteX7" fmla="*/ 11931656 w 12192000"/>
              <a:gd name="connsiteY7" fmla="*/ 60926 h 165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55584">
                <a:moveTo>
                  <a:pt x="12192000" y="0"/>
                </a:moveTo>
                <a:lnTo>
                  <a:pt x="12192000" y="1282003"/>
                </a:lnTo>
                <a:lnTo>
                  <a:pt x="12192000" y="1655584"/>
                </a:lnTo>
                <a:lnTo>
                  <a:pt x="0" y="1655584"/>
                </a:lnTo>
                <a:lnTo>
                  <a:pt x="0" y="1282003"/>
                </a:lnTo>
                <a:lnTo>
                  <a:pt x="0" y="708867"/>
                </a:lnTo>
                <a:lnTo>
                  <a:pt x="290010" y="732370"/>
                </a:lnTo>
                <a:cubicBezTo>
                  <a:pt x="4935874" y="1082366"/>
                  <a:pt x="9185103" y="665678"/>
                  <a:pt x="11931656" y="6092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0" y="5280692"/>
            <a:ext cx="12192000" cy="1577307"/>
          </a:xfrm>
          <a:custGeom>
            <a:avLst/>
            <a:gdLst>
              <a:gd name="connsiteX0" fmla="*/ 0 w 12192000"/>
              <a:gd name="connsiteY0" fmla="*/ 0 h 2029164"/>
              <a:gd name="connsiteX1" fmla="*/ 260344 w 12192000"/>
              <a:gd name="connsiteY1" fmla="*/ 96435 h 2029164"/>
              <a:gd name="connsiteX2" fmla="*/ 11901990 w 12192000"/>
              <a:gd name="connsiteY2" fmla="*/ 1159201 h 2029164"/>
              <a:gd name="connsiteX3" fmla="*/ 12192000 w 12192000"/>
              <a:gd name="connsiteY3" fmla="*/ 1122000 h 2029164"/>
              <a:gd name="connsiteX4" fmla="*/ 12192000 w 12192000"/>
              <a:gd name="connsiteY4" fmla="*/ 2029164 h 2029164"/>
              <a:gd name="connsiteX5" fmla="*/ 0 w 12192000"/>
              <a:gd name="connsiteY5" fmla="*/ 2029164 h 202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29164">
                <a:moveTo>
                  <a:pt x="0" y="0"/>
                </a:moveTo>
                <a:lnTo>
                  <a:pt x="260344" y="96435"/>
                </a:lnTo>
                <a:cubicBezTo>
                  <a:pt x="3006897" y="1053640"/>
                  <a:pt x="7256126" y="1713178"/>
                  <a:pt x="11901990" y="1159201"/>
                </a:cubicBezTo>
                <a:lnTo>
                  <a:pt x="12192000" y="1122000"/>
                </a:lnTo>
                <a:lnTo>
                  <a:pt x="12192000" y="2029164"/>
                </a:lnTo>
                <a:lnTo>
                  <a:pt x="0" y="2029164"/>
                </a:lnTo>
                <a:close/>
              </a:path>
            </a:pathLst>
          </a:cu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文本框 2"/>
          <p:cNvSpPr txBox="1"/>
          <p:nvPr>
            <p:custDataLst>
              <p:tags r:id="rId1"/>
            </p:custDataLst>
          </p:nvPr>
        </p:nvSpPr>
        <p:spPr>
          <a:xfrm>
            <a:off x="0" y="3011001"/>
            <a:ext cx="12192000" cy="83599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zh-CN" altLang="en-US" sz="4400" dirty="0">
                <a:solidFill>
                  <a:srgbClr val="1F4D89"/>
                </a:solidFill>
                <a:latin typeface="微软雅黑" panose="020B0503020204020204" pitchFamily="34" charset="-122"/>
                <a:cs typeface="+mn-ea"/>
                <a:sym typeface="+mn-lt"/>
              </a:rPr>
              <a:t>毕业设计（论文）时间进度及安排</a:t>
            </a:r>
            <a:endParaRPr lang="zh-CN" altLang="en-US" sz="4400" dirty="0">
              <a:solidFill>
                <a:srgbClr val="1F4D89"/>
              </a:solidFill>
              <a:latin typeface="微软雅黑" panose="020B0503020204020204" pitchFamily="34" charset="-122"/>
              <a:cs typeface="+mn-ea"/>
              <a:sym typeface="+mn-lt"/>
            </a:endParaRPr>
          </a:p>
        </p:txBody>
      </p:sp>
      <p:sp>
        <p:nvSpPr>
          <p:cNvPr id="24" name="圆角矩形 23"/>
          <p:cNvSpPr/>
          <p:nvPr/>
        </p:nvSpPr>
        <p:spPr>
          <a:xfrm>
            <a:off x="4914222" y="2155674"/>
            <a:ext cx="2363556" cy="685645"/>
          </a:xfrm>
          <a:prstGeom prst="roundRect">
            <a:avLst>
              <a:gd name="adj" fmla="val 50000"/>
            </a:avLst>
          </a:prstGeom>
          <a:solidFill>
            <a:srgbClr val="1F4D8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bg1"/>
                </a:solidFill>
                <a:latin typeface="Helvetica-Condensed-Black-Se" pitchFamily="2" charset="0"/>
                <a:ea typeface="微软雅黑" panose="020B0503020204020204" pitchFamily="34" charset="-122"/>
                <a:cs typeface="+mn-ea"/>
                <a:sym typeface="+mn-lt"/>
              </a:rPr>
              <a:t>PART </a:t>
            </a:r>
            <a:r>
              <a:rPr lang="en-US" altLang="zh-CN" sz="3600" dirty="0" smtClean="0">
                <a:solidFill>
                  <a:schemeClr val="bg1"/>
                </a:solidFill>
                <a:latin typeface="Helvetica-Condensed-Black-Se" pitchFamily="2" charset="0"/>
                <a:ea typeface="微软雅黑" panose="020B0503020204020204" pitchFamily="34" charset="-122"/>
                <a:cs typeface="+mn-ea"/>
                <a:sym typeface="+mn-lt"/>
              </a:rPr>
              <a:t>05</a:t>
            </a:r>
            <a:endParaRPr lang="zh-CN" altLang="en-US" sz="3600" dirty="0">
              <a:solidFill>
                <a:schemeClr val="bg1"/>
              </a:solidFill>
              <a:latin typeface="Helvetica-Condensed-Black-Se" pitchFamily="2" charset="0"/>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649" y="511740"/>
            <a:ext cx="473527" cy="433092"/>
            <a:chOff x="439649" y="410140"/>
            <a:chExt cx="473527" cy="433092"/>
          </a:xfrm>
        </p:grpSpPr>
        <p:sp>
          <p:nvSpPr>
            <p:cNvPr id="24" name="平行四边形 23"/>
            <p:cNvSpPr/>
            <p:nvPr/>
          </p:nvSpPr>
          <p:spPr>
            <a:xfrm>
              <a:off x="439649" y="442899"/>
              <a:ext cx="414059" cy="400333"/>
            </a:xfrm>
            <a:prstGeom prst="parallelogram">
              <a:avLst>
                <a:gd name="adj" fmla="val 37689"/>
              </a:avLst>
            </a:pr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5" name="平行四边形 24"/>
            <p:cNvSpPr/>
            <p:nvPr/>
          </p:nvSpPr>
          <p:spPr>
            <a:xfrm>
              <a:off x="675294" y="410140"/>
              <a:ext cx="237882" cy="229996"/>
            </a:xfrm>
            <a:prstGeom prst="parallelogram">
              <a:avLst>
                <a:gd name="adj" fmla="val 37689"/>
              </a:avLst>
            </a:prstGeom>
            <a:solidFill>
              <a:srgbClr val="C6C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cs typeface="+mn-ea"/>
                <a:sym typeface="+mn-lt"/>
              </a:endParaRPr>
            </a:p>
          </p:txBody>
        </p:sp>
      </p:grpSp>
      <p:sp>
        <p:nvSpPr>
          <p:cNvPr id="2" name="标题 1"/>
          <p:cNvSpPr>
            <a:spLocks noGrp="1"/>
          </p:cNvSpPr>
          <p:nvPr>
            <p:ph type="title"/>
          </p:nvPr>
        </p:nvSpPr>
        <p:spPr>
          <a:xfrm>
            <a:off x="932815" y="511810"/>
            <a:ext cx="6266180" cy="544830"/>
          </a:xfrm>
        </p:spPr>
        <p:txBody>
          <a:bodyPr/>
          <a:lstStyle/>
          <a:p>
            <a:r>
              <a:rPr lang="zh-CN" altLang="en-US" dirty="0"/>
              <a:t>五、毕业设计（论文）时间进度及安排</a:t>
            </a:r>
            <a:endParaRPr lang="en-US" altLang="zh-CN" dirty="0"/>
          </a:p>
        </p:txBody>
      </p:sp>
      <p:sp>
        <p:nvSpPr>
          <p:cNvPr id="26" name="placeholder_286118"/>
          <p:cNvSpPr>
            <a:spLocks noChangeAspect="1"/>
          </p:cNvSpPr>
          <p:nvPr/>
        </p:nvSpPr>
        <p:spPr bwMode="auto">
          <a:xfrm>
            <a:off x="162100" y="4282807"/>
            <a:ext cx="373801" cy="438524"/>
          </a:xfrm>
          <a:custGeom>
            <a:avLst/>
            <a:gdLst>
              <a:gd name="T0" fmla="*/ 4448 w 5811"/>
              <a:gd name="T1" fmla="*/ 4374 h 6827"/>
              <a:gd name="T2" fmla="*/ 4640 w 5811"/>
              <a:gd name="T3" fmla="*/ 4074 h 6827"/>
              <a:gd name="T4" fmla="*/ 5160 w 5811"/>
              <a:gd name="T5" fmla="*/ 2255 h 6827"/>
              <a:gd name="T6" fmla="*/ 2905 w 5811"/>
              <a:gd name="T7" fmla="*/ 0 h 6827"/>
              <a:gd name="T8" fmla="*/ 650 w 5811"/>
              <a:gd name="T9" fmla="*/ 2255 h 6827"/>
              <a:gd name="T10" fmla="*/ 1363 w 5811"/>
              <a:gd name="T11" fmla="*/ 4373 h 6827"/>
              <a:gd name="T12" fmla="*/ 0 w 5811"/>
              <a:gd name="T13" fmla="*/ 5506 h 6827"/>
              <a:gd name="T14" fmla="*/ 939 w 5811"/>
              <a:gd name="T15" fmla="*/ 6498 h 6827"/>
              <a:gd name="T16" fmla="*/ 2905 w 5811"/>
              <a:gd name="T17" fmla="*/ 6827 h 6827"/>
              <a:gd name="T18" fmla="*/ 4871 w 5811"/>
              <a:gd name="T19" fmla="*/ 6498 h 6827"/>
              <a:gd name="T20" fmla="*/ 5811 w 5811"/>
              <a:gd name="T21" fmla="*/ 5506 h 6827"/>
              <a:gd name="T22" fmla="*/ 4448 w 5811"/>
              <a:gd name="T23" fmla="*/ 4374 h 6827"/>
              <a:gd name="T24" fmla="*/ 2905 w 5811"/>
              <a:gd name="T25" fmla="*/ 1551 h 6827"/>
              <a:gd name="T26" fmla="*/ 3610 w 5811"/>
              <a:gd name="T27" fmla="*/ 2255 h 6827"/>
              <a:gd name="T28" fmla="*/ 2905 w 5811"/>
              <a:gd name="T29" fmla="*/ 2960 h 6827"/>
              <a:gd name="T30" fmla="*/ 2201 w 5811"/>
              <a:gd name="T31" fmla="*/ 2255 h 6827"/>
              <a:gd name="T32" fmla="*/ 2905 w 5811"/>
              <a:gd name="T33" fmla="*/ 1551 h 6827"/>
              <a:gd name="T34" fmla="*/ 4675 w 5811"/>
              <a:gd name="T35" fmla="*/ 6008 h 6827"/>
              <a:gd name="T36" fmla="*/ 2905 w 5811"/>
              <a:gd name="T37" fmla="*/ 6298 h 6827"/>
              <a:gd name="T38" fmla="*/ 1136 w 5811"/>
              <a:gd name="T39" fmla="*/ 6008 h 6827"/>
              <a:gd name="T40" fmla="*/ 528 w 5811"/>
              <a:gd name="T41" fmla="*/ 5506 h 6827"/>
              <a:gd name="T42" fmla="*/ 1719 w 5811"/>
              <a:gd name="T43" fmla="*/ 4831 h 6827"/>
              <a:gd name="T44" fmla="*/ 2761 w 5811"/>
              <a:gd name="T45" fmla="*/ 5768 h 6827"/>
              <a:gd name="T46" fmla="*/ 2905 w 5811"/>
              <a:gd name="T47" fmla="*/ 5812 h 6827"/>
              <a:gd name="T48" fmla="*/ 3050 w 5811"/>
              <a:gd name="T49" fmla="*/ 5768 h 6827"/>
              <a:gd name="T50" fmla="*/ 3666 w 5811"/>
              <a:gd name="T51" fmla="*/ 5270 h 6827"/>
              <a:gd name="T52" fmla="*/ 4092 w 5811"/>
              <a:gd name="T53" fmla="*/ 4831 h 6827"/>
              <a:gd name="T54" fmla="*/ 5283 w 5811"/>
              <a:gd name="T55" fmla="*/ 5506 h 6827"/>
              <a:gd name="T56" fmla="*/ 4675 w 5811"/>
              <a:gd name="T57" fmla="*/ 600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11" h="6827">
                <a:moveTo>
                  <a:pt x="4448" y="4374"/>
                </a:moveTo>
                <a:cubicBezTo>
                  <a:pt x="4517" y="4275"/>
                  <a:pt x="4581" y="4175"/>
                  <a:pt x="4640" y="4074"/>
                </a:cubicBezTo>
                <a:cubicBezTo>
                  <a:pt x="4985" y="3483"/>
                  <a:pt x="5160" y="2871"/>
                  <a:pt x="5160" y="2255"/>
                </a:cubicBezTo>
                <a:cubicBezTo>
                  <a:pt x="5160" y="1012"/>
                  <a:pt x="4149" y="0"/>
                  <a:pt x="2905" y="0"/>
                </a:cubicBezTo>
                <a:cubicBezTo>
                  <a:pt x="1662" y="0"/>
                  <a:pt x="650" y="1012"/>
                  <a:pt x="650" y="2255"/>
                </a:cubicBezTo>
                <a:cubicBezTo>
                  <a:pt x="650" y="2973"/>
                  <a:pt x="895" y="3696"/>
                  <a:pt x="1363" y="4373"/>
                </a:cubicBezTo>
                <a:cubicBezTo>
                  <a:pt x="501" y="4604"/>
                  <a:pt x="0" y="5014"/>
                  <a:pt x="0" y="5506"/>
                </a:cubicBezTo>
                <a:cubicBezTo>
                  <a:pt x="0" y="5903"/>
                  <a:pt x="333" y="6256"/>
                  <a:pt x="939" y="6498"/>
                </a:cubicBezTo>
                <a:cubicBezTo>
                  <a:pt x="1469" y="6710"/>
                  <a:pt x="2167" y="6827"/>
                  <a:pt x="2905" y="6827"/>
                </a:cubicBezTo>
                <a:cubicBezTo>
                  <a:pt x="3644" y="6827"/>
                  <a:pt x="4342" y="6710"/>
                  <a:pt x="4871" y="6498"/>
                </a:cubicBezTo>
                <a:cubicBezTo>
                  <a:pt x="5477" y="6256"/>
                  <a:pt x="5811" y="5903"/>
                  <a:pt x="5811" y="5506"/>
                </a:cubicBezTo>
                <a:cubicBezTo>
                  <a:pt x="5811" y="5014"/>
                  <a:pt x="5310" y="4604"/>
                  <a:pt x="4448" y="4374"/>
                </a:cubicBezTo>
                <a:close/>
                <a:moveTo>
                  <a:pt x="2905" y="1551"/>
                </a:moveTo>
                <a:cubicBezTo>
                  <a:pt x="3294" y="1551"/>
                  <a:pt x="3610" y="1866"/>
                  <a:pt x="3610" y="2255"/>
                </a:cubicBezTo>
                <a:cubicBezTo>
                  <a:pt x="3610" y="2644"/>
                  <a:pt x="3294" y="2960"/>
                  <a:pt x="2905" y="2960"/>
                </a:cubicBezTo>
                <a:cubicBezTo>
                  <a:pt x="2516" y="2960"/>
                  <a:pt x="2201" y="2644"/>
                  <a:pt x="2201" y="2255"/>
                </a:cubicBezTo>
                <a:cubicBezTo>
                  <a:pt x="2201" y="1866"/>
                  <a:pt x="2516" y="1551"/>
                  <a:pt x="2905" y="1551"/>
                </a:cubicBezTo>
                <a:close/>
                <a:moveTo>
                  <a:pt x="4675" y="6008"/>
                </a:moveTo>
                <a:cubicBezTo>
                  <a:pt x="4207" y="6195"/>
                  <a:pt x="3578" y="6298"/>
                  <a:pt x="2905" y="6298"/>
                </a:cubicBezTo>
                <a:cubicBezTo>
                  <a:pt x="2233" y="6298"/>
                  <a:pt x="1604" y="6195"/>
                  <a:pt x="1136" y="6008"/>
                </a:cubicBezTo>
                <a:cubicBezTo>
                  <a:pt x="766" y="5860"/>
                  <a:pt x="528" y="5663"/>
                  <a:pt x="528" y="5506"/>
                </a:cubicBezTo>
                <a:cubicBezTo>
                  <a:pt x="528" y="5295"/>
                  <a:pt x="944" y="4996"/>
                  <a:pt x="1719" y="4831"/>
                </a:cubicBezTo>
                <a:cubicBezTo>
                  <a:pt x="2232" y="5420"/>
                  <a:pt x="2739" y="5754"/>
                  <a:pt x="2761" y="5768"/>
                </a:cubicBezTo>
                <a:cubicBezTo>
                  <a:pt x="2805" y="5797"/>
                  <a:pt x="2855" y="5812"/>
                  <a:pt x="2905" y="5812"/>
                </a:cubicBezTo>
                <a:cubicBezTo>
                  <a:pt x="2956" y="5812"/>
                  <a:pt x="3006" y="5797"/>
                  <a:pt x="3050" y="5768"/>
                </a:cubicBezTo>
                <a:cubicBezTo>
                  <a:pt x="3061" y="5761"/>
                  <a:pt x="3327" y="5586"/>
                  <a:pt x="3666" y="5270"/>
                </a:cubicBezTo>
                <a:cubicBezTo>
                  <a:pt x="3819" y="5128"/>
                  <a:pt x="3961" y="4982"/>
                  <a:pt x="4092" y="4831"/>
                </a:cubicBezTo>
                <a:cubicBezTo>
                  <a:pt x="4866" y="4997"/>
                  <a:pt x="5283" y="5295"/>
                  <a:pt x="5283" y="5506"/>
                </a:cubicBezTo>
                <a:cubicBezTo>
                  <a:pt x="5283" y="5663"/>
                  <a:pt x="5044" y="5860"/>
                  <a:pt x="4675" y="6008"/>
                </a:cubicBezTo>
                <a:close/>
              </a:path>
            </a:pathLst>
          </a:custGeom>
          <a:solidFill>
            <a:srgbClr val="1F4D89"/>
          </a:solidFill>
          <a:ln>
            <a:noFill/>
          </a:ln>
        </p:spPr>
      </p:sp>
      <p:sp>
        <p:nvSpPr>
          <p:cNvPr id="28" name="1"/>
          <p:cNvSpPr txBox="1">
            <a:spLocks noChangeArrowheads="1"/>
          </p:cNvSpPr>
          <p:nvPr/>
        </p:nvSpPr>
        <p:spPr bwMode="auto">
          <a:xfrm>
            <a:off x="239102" y="4886440"/>
            <a:ext cx="21190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r>
              <a:rPr kumimoji="0" lang="zh-CN" altLang="en-US" sz="1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启动阶段：</a:t>
            </a:r>
            <a:r>
              <a:rPr kumimoji="0" lang="en-US" altLang="zh-CN" sz="1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2020.11.30</a:t>
            </a:r>
            <a:r>
              <a:rPr kumimoji="0" lang="zh-CN" altLang="en-US" sz="1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前</a:t>
            </a:r>
            <a:endParaRPr kumimoji="0" lang="en-US" altLang="zh-CN" sz="1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9" name="1"/>
          <p:cNvSpPr txBox="1">
            <a:spLocks noChangeArrowheads="1"/>
          </p:cNvSpPr>
          <p:nvPr/>
        </p:nvSpPr>
        <p:spPr bwMode="auto">
          <a:xfrm>
            <a:off x="239102" y="5180797"/>
            <a:ext cx="1888081" cy="98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完成毕业设计（论文）工作的动员、题目征集、 指导教师遴选、题目入库、学生选题及指导教师任务书下达等工作。</a:t>
            </a:r>
            <a:endParaRPr kumimoji="0" lang="zh-CN" altLang="en-US" sz="11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0" name="placeholder_286118"/>
          <p:cNvSpPr>
            <a:spLocks noChangeAspect="1"/>
          </p:cNvSpPr>
          <p:nvPr/>
        </p:nvSpPr>
        <p:spPr bwMode="auto">
          <a:xfrm>
            <a:off x="1488782" y="3556053"/>
            <a:ext cx="373801" cy="438524"/>
          </a:xfrm>
          <a:custGeom>
            <a:avLst/>
            <a:gdLst>
              <a:gd name="T0" fmla="*/ 4448 w 5811"/>
              <a:gd name="T1" fmla="*/ 4374 h 6827"/>
              <a:gd name="T2" fmla="*/ 4640 w 5811"/>
              <a:gd name="T3" fmla="*/ 4074 h 6827"/>
              <a:gd name="T4" fmla="*/ 5160 w 5811"/>
              <a:gd name="T5" fmla="*/ 2255 h 6827"/>
              <a:gd name="T6" fmla="*/ 2905 w 5811"/>
              <a:gd name="T7" fmla="*/ 0 h 6827"/>
              <a:gd name="T8" fmla="*/ 650 w 5811"/>
              <a:gd name="T9" fmla="*/ 2255 h 6827"/>
              <a:gd name="T10" fmla="*/ 1363 w 5811"/>
              <a:gd name="T11" fmla="*/ 4373 h 6827"/>
              <a:gd name="T12" fmla="*/ 0 w 5811"/>
              <a:gd name="T13" fmla="*/ 5506 h 6827"/>
              <a:gd name="T14" fmla="*/ 939 w 5811"/>
              <a:gd name="T15" fmla="*/ 6498 h 6827"/>
              <a:gd name="T16" fmla="*/ 2905 w 5811"/>
              <a:gd name="T17" fmla="*/ 6827 h 6827"/>
              <a:gd name="T18" fmla="*/ 4871 w 5811"/>
              <a:gd name="T19" fmla="*/ 6498 h 6827"/>
              <a:gd name="T20" fmla="*/ 5811 w 5811"/>
              <a:gd name="T21" fmla="*/ 5506 h 6827"/>
              <a:gd name="T22" fmla="*/ 4448 w 5811"/>
              <a:gd name="T23" fmla="*/ 4374 h 6827"/>
              <a:gd name="T24" fmla="*/ 2905 w 5811"/>
              <a:gd name="T25" fmla="*/ 1551 h 6827"/>
              <a:gd name="T26" fmla="*/ 3610 w 5811"/>
              <a:gd name="T27" fmla="*/ 2255 h 6827"/>
              <a:gd name="T28" fmla="*/ 2905 w 5811"/>
              <a:gd name="T29" fmla="*/ 2960 h 6827"/>
              <a:gd name="T30" fmla="*/ 2201 w 5811"/>
              <a:gd name="T31" fmla="*/ 2255 h 6827"/>
              <a:gd name="T32" fmla="*/ 2905 w 5811"/>
              <a:gd name="T33" fmla="*/ 1551 h 6827"/>
              <a:gd name="T34" fmla="*/ 4675 w 5811"/>
              <a:gd name="T35" fmla="*/ 6008 h 6827"/>
              <a:gd name="T36" fmla="*/ 2905 w 5811"/>
              <a:gd name="T37" fmla="*/ 6298 h 6827"/>
              <a:gd name="T38" fmla="*/ 1136 w 5811"/>
              <a:gd name="T39" fmla="*/ 6008 h 6827"/>
              <a:gd name="T40" fmla="*/ 528 w 5811"/>
              <a:gd name="T41" fmla="*/ 5506 h 6827"/>
              <a:gd name="T42" fmla="*/ 1719 w 5811"/>
              <a:gd name="T43" fmla="*/ 4831 h 6827"/>
              <a:gd name="T44" fmla="*/ 2761 w 5811"/>
              <a:gd name="T45" fmla="*/ 5768 h 6827"/>
              <a:gd name="T46" fmla="*/ 2905 w 5811"/>
              <a:gd name="T47" fmla="*/ 5812 h 6827"/>
              <a:gd name="T48" fmla="*/ 3050 w 5811"/>
              <a:gd name="T49" fmla="*/ 5768 h 6827"/>
              <a:gd name="T50" fmla="*/ 3666 w 5811"/>
              <a:gd name="T51" fmla="*/ 5270 h 6827"/>
              <a:gd name="T52" fmla="*/ 4092 w 5811"/>
              <a:gd name="T53" fmla="*/ 4831 h 6827"/>
              <a:gd name="T54" fmla="*/ 5283 w 5811"/>
              <a:gd name="T55" fmla="*/ 5506 h 6827"/>
              <a:gd name="T56" fmla="*/ 4675 w 5811"/>
              <a:gd name="T57" fmla="*/ 600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11" h="6827">
                <a:moveTo>
                  <a:pt x="4448" y="4374"/>
                </a:moveTo>
                <a:cubicBezTo>
                  <a:pt x="4517" y="4275"/>
                  <a:pt x="4581" y="4175"/>
                  <a:pt x="4640" y="4074"/>
                </a:cubicBezTo>
                <a:cubicBezTo>
                  <a:pt x="4985" y="3483"/>
                  <a:pt x="5160" y="2871"/>
                  <a:pt x="5160" y="2255"/>
                </a:cubicBezTo>
                <a:cubicBezTo>
                  <a:pt x="5160" y="1012"/>
                  <a:pt x="4149" y="0"/>
                  <a:pt x="2905" y="0"/>
                </a:cubicBezTo>
                <a:cubicBezTo>
                  <a:pt x="1662" y="0"/>
                  <a:pt x="650" y="1012"/>
                  <a:pt x="650" y="2255"/>
                </a:cubicBezTo>
                <a:cubicBezTo>
                  <a:pt x="650" y="2973"/>
                  <a:pt x="895" y="3696"/>
                  <a:pt x="1363" y="4373"/>
                </a:cubicBezTo>
                <a:cubicBezTo>
                  <a:pt x="501" y="4604"/>
                  <a:pt x="0" y="5014"/>
                  <a:pt x="0" y="5506"/>
                </a:cubicBezTo>
                <a:cubicBezTo>
                  <a:pt x="0" y="5903"/>
                  <a:pt x="333" y="6256"/>
                  <a:pt x="939" y="6498"/>
                </a:cubicBezTo>
                <a:cubicBezTo>
                  <a:pt x="1469" y="6710"/>
                  <a:pt x="2167" y="6827"/>
                  <a:pt x="2905" y="6827"/>
                </a:cubicBezTo>
                <a:cubicBezTo>
                  <a:pt x="3644" y="6827"/>
                  <a:pt x="4342" y="6710"/>
                  <a:pt x="4871" y="6498"/>
                </a:cubicBezTo>
                <a:cubicBezTo>
                  <a:pt x="5477" y="6256"/>
                  <a:pt x="5811" y="5903"/>
                  <a:pt x="5811" y="5506"/>
                </a:cubicBezTo>
                <a:cubicBezTo>
                  <a:pt x="5811" y="5014"/>
                  <a:pt x="5310" y="4604"/>
                  <a:pt x="4448" y="4374"/>
                </a:cubicBezTo>
                <a:close/>
                <a:moveTo>
                  <a:pt x="2905" y="1551"/>
                </a:moveTo>
                <a:cubicBezTo>
                  <a:pt x="3294" y="1551"/>
                  <a:pt x="3610" y="1866"/>
                  <a:pt x="3610" y="2255"/>
                </a:cubicBezTo>
                <a:cubicBezTo>
                  <a:pt x="3610" y="2644"/>
                  <a:pt x="3294" y="2960"/>
                  <a:pt x="2905" y="2960"/>
                </a:cubicBezTo>
                <a:cubicBezTo>
                  <a:pt x="2516" y="2960"/>
                  <a:pt x="2201" y="2644"/>
                  <a:pt x="2201" y="2255"/>
                </a:cubicBezTo>
                <a:cubicBezTo>
                  <a:pt x="2201" y="1866"/>
                  <a:pt x="2516" y="1551"/>
                  <a:pt x="2905" y="1551"/>
                </a:cubicBezTo>
                <a:close/>
                <a:moveTo>
                  <a:pt x="4675" y="6008"/>
                </a:moveTo>
                <a:cubicBezTo>
                  <a:pt x="4207" y="6195"/>
                  <a:pt x="3578" y="6298"/>
                  <a:pt x="2905" y="6298"/>
                </a:cubicBezTo>
                <a:cubicBezTo>
                  <a:pt x="2233" y="6298"/>
                  <a:pt x="1604" y="6195"/>
                  <a:pt x="1136" y="6008"/>
                </a:cubicBezTo>
                <a:cubicBezTo>
                  <a:pt x="766" y="5860"/>
                  <a:pt x="528" y="5663"/>
                  <a:pt x="528" y="5506"/>
                </a:cubicBezTo>
                <a:cubicBezTo>
                  <a:pt x="528" y="5295"/>
                  <a:pt x="944" y="4996"/>
                  <a:pt x="1719" y="4831"/>
                </a:cubicBezTo>
                <a:cubicBezTo>
                  <a:pt x="2232" y="5420"/>
                  <a:pt x="2739" y="5754"/>
                  <a:pt x="2761" y="5768"/>
                </a:cubicBezTo>
                <a:cubicBezTo>
                  <a:pt x="2805" y="5797"/>
                  <a:pt x="2855" y="5812"/>
                  <a:pt x="2905" y="5812"/>
                </a:cubicBezTo>
                <a:cubicBezTo>
                  <a:pt x="2956" y="5812"/>
                  <a:pt x="3006" y="5797"/>
                  <a:pt x="3050" y="5768"/>
                </a:cubicBezTo>
                <a:cubicBezTo>
                  <a:pt x="3061" y="5761"/>
                  <a:pt x="3327" y="5586"/>
                  <a:pt x="3666" y="5270"/>
                </a:cubicBezTo>
                <a:cubicBezTo>
                  <a:pt x="3819" y="5128"/>
                  <a:pt x="3961" y="4982"/>
                  <a:pt x="4092" y="4831"/>
                </a:cubicBezTo>
                <a:cubicBezTo>
                  <a:pt x="4866" y="4997"/>
                  <a:pt x="5283" y="5295"/>
                  <a:pt x="5283" y="5506"/>
                </a:cubicBezTo>
                <a:cubicBezTo>
                  <a:pt x="5283" y="5663"/>
                  <a:pt x="5044" y="5860"/>
                  <a:pt x="4675" y="6008"/>
                </a:cubicBezTo>
                <a:close/>
              </a:path>
            </a:pathLst>
          </a:custGeom>
          <a:solidFill>
            <a:srgbClr val="1F4D89"/>
          </a:solidFill>
          <a:ln>
            <a:noFill/>
          </a:ln>
        </p:spPr>
      </p:sp>
      <p:sp>
        <p:nvSpPr>
          <p:cNvPr id="41" name="1"/>
          <p:cNvSpPr txBox="1">
            <a:spLocks noChangeArrowheads="1"/>
          </p:cNvSpPr>
          <p:nvPr/>
        </p:nvSpPr>
        <p:spPr bwMode="auto">
          <a:xfrm>
            <a:off x="239102" y="2725576"/>
            <a:ext cx="21190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r>
              <a:rPr kumimoji="0" lang="zh-CN" altLang="en-US" sz="1400" b="1"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cs typeface="+mn-ea"/>
                <a:sym typeface="+mn-lt"/>
              </a:rPr>
              <a:t>开题阶段：</a:t>
            </a:r>
            <a:r>
              <a:rPr kumimoji="0" lang="en-US" altLang="zh-CN" sz="1400" b="1"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cs typeface="+mn-ea"/>
                <a:sym typeface="+mn-lt"/>
              </a:rPr>
              <a:t>2020.12.31</a:t>
            </a:r>
            <a:r>
              <a:rPr kumimoji="0" lang="zh-CN" altLang="en-US" sz="1400" b="1"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cs typeface="+mn-ea"/>
                <a:sym typeface="+mn-lt"/>
              </a:rPr>
              <a:t>前</a:t>
            </a:r>
            <a:endParaRPr kumimoji="0" lang="en-US" altLang="zh-CN" sz="1400" b="1"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3" name="1"/>
          <p:cNvSpPr txBox="1">
            <a:spLocks noChangeArrowheads="1"/>
          </p:cNvSpPr>
          <p:nvPr/>
        </p:nvSpPr>
        <p:spPr bwMode="auto">
          <a:xfrm>
            <a:off x="239102" y="3019933"/>
            <a:ext cx="1888081" cy="52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50000"/>
              </a:lnSpc>
              <a:spcBef>
                <a:spcPts val="0"/>
              </a:spcBef>
              <a:spcAft>
                <a:spcPts val="0"/>
              </a:spcAft>
              <a:buClrTx/>
              <a:buSzTx/>
              <a:buFontTx/>
              <a:buNone/>
              <a:defRPr/>
            </a:pPr>
            <a:r>
              <a:rPr kumimoji="0" lang="zh-CN" altLang="en-US" sz="1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完成毕业设计（论文）的开题和前期检查工作。</a:t>
            </a:r>
            <a:endParaRPr kumimoji="0" lang="zh-CN" altLang="en-US" sz="1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sp>
        <p:nvSpPr>
          <p:cNvPr id="44" name="placeholder_286118"/>
          <p:cNvSpPr>
            <a:spLocks noChangeAspect="1"/>
          </p:cNvSpPr>
          <p:nvPr/>
        </p:nvSpPr>
        <p:spPr bwMode="auto">
          <a:xfrm>
            <a:off x="2671085" y="3102288"/>
            <a:ext cx="373801" cy="438524"/>
          </a:xfrm>
          <a:custGeom>
            <a:avLst/>
            <a:gdLst>
              <a:gd name="T0" fmla="*/ 4448 w 5811"/>
              <a:gd name="T1" fmla="*/ 4374 h 6827"/>
              <a:gd name="T2" fmla="*/ 4640 w 5811"/>
              <a:gd name="T3" fmla="*/ 4074 h 6827"/>
              <a:gd name="T4" fmla="*/ 5160 w 5811"/>
              <a:gd name="T5" fmla="*/ 2255 h 6827"/>
              <a:gd name="T6" fmla="*/ 2905 w 5811"/>
              <a:gd name="T7" fmla="*/ 0 h 6827"/>
              <a:gd name="T8" fmla="*/ 650 w 5811"/>
              <a:gd name="T9" fmla="*/ 2255 h 6827"/>
              <a:gd name="T10" fmla="*/ 1363 w 5811"/>
              <a:gd name="T11" fmla="*/ 4373 h 6827"/>
              <a:gd name="T12" fmla="*/ 0 w 5811"/>
              <a:gd name="T13" fmla="*/ 5506 h 6827"/>
              <a:gd name="T14" fmla="*/ 939 w 5811"/>
              <a:gd name="T15" fmla="*/ 6498 h 6827"/>
              <a:gd name="T16" fmla="*/ 2905 w 5811"/>
              <a:gd name="T17" fmla="*/ 6827 h 6827"/>
              <a:gd name="T18" fmla="*/ 4871 w 5811"/>
              <a:gd name="T19" fmla="*/ 6498 h 6827"/>
              <a:gd name="T20" fmla="*/ 5811 w 5811"/>
              <a:gd name="T21" fmla="*/ 5506 h 6827"/>
              <a:gd name="T22" fmla="*/ 4448 w 5811"/>
              <a:gd name="T23" fmla="*/ 4374 h 6827"/>
              <a:gd name="T24" fmla="*/ 2905 w 5811"/>
              <a:gd name="T25" fmla="*/ 1551 h 6827"/>
              <a:gd name="T26" fmla="*/ 3610 w 5811"/>
              <a:gd name="T27" fmla="*/ 2255 h 6827"/>
              <a:gd name="T28" fmla="*/ 2905 w 5811"/>
              <a:gd name="T29" fmla="*/ 2960 h 6827"/>
              <a:gd name="T30" fmla="*/ 2201 w 5811"/>
              <a:gd name="T31" fmla="*/ 2255 h 6827"/>
              <a:gd name="T32" fmla="*/ 2905 w 5811"/>
              <a:gd name="T33" fmla="*/ 1551 h 6827"/>
              <a:gd name="T34" fmla="*/ 4675 w 5811"/>
              <a:gd name="T35" fmla="*/ 6008 h 6827"/>
              <a:gd name="T36" fmla="*/ 2905 w 5811"/>
              <a:gd name="T37" fmla="*/ 6298 h 6827"/>
              <a:gd name="T38" fmla="*/ 1136 w 5811"/>
              <a:gd name="T39" fmla="*/ 6008 h 6827"/>
              <a:gd name="T40" fmla="*/ 528 w 5811"/>
              <a:gd name="T41" fmla="*/ 5506 h 6827"/>
              <a:gd name="T42" fmla="*/ 1719 w 5811"/>
              <a:gd name="T43" fmla="*/ 4831 h 6827"/>
              <a:gd name="T44" fmla="*/ 2761 w 5811"/>
              <a:gd name="T45" fmla="*/ 5768 h 6827"/>
              <a:gd name="T46" fmla="*/ 2905 w 5811"/>
              <a:gd name="T47" fmla="*/ 5812 h 6827"/>
              <a:gd name="T48" fmla="*/ 3050 w 5811"/>
              <a:gd name="T49" fmla="*/ 5768 h 6827"/>
              <a:gd name="T50" fmla="*/ 3666 w 5811"/>
              <a:gd name="T51" fmla="*/ 5270 h 6827"/>
              <a:gd name="T52" fmla="*/ 4092 w 5811"/>
              <a:gd name="T53" fmla="*/ 4831 h 6827"/>
              <a:gd name="T54" fmla="*/ 5283 w 5811"/>
              <a:gd name="T55" fmla="*/ 5506 h 6827"/>
              <a:gd name="T56" fmla="*/ 4675 w 5811"/>
              <a:gd name="T57" fmla="*/ 600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11" h="6827">
                <a:moveTo>
                  <a:pt x="4448" y="4374"/>
                </a:moveTo>
                <a:cubicBezTo>
                  <a:pt x="4517" y="4275"/>
                  <a:pt x="4581" y="4175"/>
                  <a:pt x="4640" y="4074"/>
                </a:cubicBezTo>
                <a:cubicBezTo>
                  <a:pt x="4985" y="3483"/>
                  <a:pt x="5160" y="2871"/>
                  <a:pt x="5160" y="2255"/>
                </a:cubicBezTo>
                <a:cubicBezTo>
                  <a:pt x="5160" y="1012"/>
                  <a:pt x="4149" y="0"/>
                  <a:pt x="2905" y="0"/>
                </a:cubicBezTo>
                <a:cubicBezTo>
                  <a:pt x="1662" y="0"/>
                  <a:pt x="650" y="1012"/>
                  <a:pt x="650" y="2255"/>
                </a:cubicBezTo>
                <a:cubicBezTo>
                  <a:pt x="650" y="2973"/>
                  <a:pt x="895" y="3696"/>
                  <a:pt x="1363" y="4373"/>
                </a:cubicBezTo>
                <a:cubicBezTo>
                  <a:pt x="501" y="4604"/>
                  <a:pt x="0" y="5014"/>
                  <a:pt x="0" y="5506"/>
                </a:cubicBezTo>
                <a:cubicBezTo>
                  <a:pt x="0" y="5903"/>
                  <a:pt x="333" y="6256"/>
                  <a:pt x="939" y="6498"/>
                </a:cubicBezTo>
                <a:cubicBezTo>
                  <a:pt x="1469" y="6710"/>
                  <a:pt x="2167" y="6827"/>
                  <a:pt x="2905" y="6827"/>
                </a:cubicBezTo>
                <a:cubicBezTo>
                  <a:pt x="3644" y="6827"/>
                  <a:pt x="4342" y="6710"/>
                  <a:pt x="4871" y="6498"/>
                </a:cubicBezTo>
                <a:cubicBezTo>
                  <a:pt x="5477" y="6256"/>
                  <a:pt x="5811" y="5903"/>
                  <a:pt x="5811" y="5506"/>
                </a:cubicBezTo>
                <a:cubicBezTo>
                  <a:pt x="5811" y="5014"/>
                  <a:pt x="5310" y="4604"/>
                  <a:pt x="4448" y="4374"/>
                </a:cubicBezTo>
                <a:close/>
                <a:moveTo>
                  <a:pt x="2905" y="1551"/>
                </a:moveTo>
                <a:cubicBezTo>
                  <a:pt x="3294" y="1551"/>
                  <a:pt x="3610" y="1866"/>
                  <a:pt x="3610" y="2255"/>
                </a:cubicBezTo>
                <a:cubicBezTo>
                  <a:pt x="3610" y="2644"/>
                  <a:pt x="3294" y="2960"/>
                  <a:pt x="2905" y="2960"/>
                </a:cubicBezTo>
                <a:cubicBezTo>
                  <a:pt x="2516" y="2960"/>
                  <a:pt x="2201" y="2644"/>
                  <a:pt x="2201" y="2255"/>
                </a:cubicBezTo>
                <a:cubicBezTo>
                  <a:pt x="2201" y="1866"/>
                  <a:pt x="2516" y="1551"/>
                  <a:pt x="2905" y="1551"/>
                </a:cubicBezTo>
                <a:close/>
                <a:moveTo>
                  <a:pt x="4675" y="6008"/>
                </a:moveTo>
                <a:cubicBezTo>
                  <a:pt x="4207" y="6195"/>
                  <a:pt x="3578" y="6298"/>
                  <a:pt x="2905" y="6298"/>
                </a:cubicBezTo>
                <a:cubicBezTo>
                  <a:pt x="2233" y="6298"/>
                  <a:pt x="1604" y="6195"/>
                  <a:pt x="1136" y="6008"/>
                </a:cubicBezTo>
                <a:cubicBezTo>
                  <a:pt x="766" y="5860"/>
                  <a:pt x="528" y="5663"/>
                  <a:pt x="528" y="5506"/>
                </a:cubicBezTo>
                <a:cubicBezTo>
                  <a:pt x="528" y="5295"/>
                  <a:pt x="944" y="4996"/>
                  <a:pt x="1719" y="4831"/>
                </a:cubicBezTo>
                <a:cubicBezTo>
                  <a:pt x="2232" y="5420"/>
                  <a:pt x="2739" y="5754"/>
                  <a:pt x="2761" y="5768"/>
                </a:cubicBezTo>
                <a:cubicBezTo>
                  <a:pt x="2805" y="5797"/>
                  <a:pt x="2855" y="5812"/>
                  <a:pt x="2905" y="5812"/>
                </a:cubicBezTo>
                <a:cubicBezTo>
                  <a:pt x="2956" y="5812"/>
                  <a:pt x="3006" y="5797"/>
                  <a:pt x="3050" y="5768"/>
                </a:cubicBezTo>
                <a:cubicBezTo>
                  <a:pt x="3061" y="5761"/>
                  <a:pt x="3327" y="5586"/>
                  <a:pt x="3666" y="5270"/>
                </a:cubicBezTo>
                <a:cubicBezTo>
                  <a:pt x="3819" y="5128"/>
                  <a:pt x="3961" y="4982"/>
                  <a:pt x="4092" y="4831"/>
                </a:cubicBezTo>
                <a:cubicBezTo>
                  <a:pt x="4866" y="4997"/>
                  <a:pt x="5283" y="5295"/>
                  <a:pt x="5283" y="5506"/>
                </a:cubicBezTo>
                <a:cubicBezTo>
                  <a:pt x="5283" y="5663"/>
                  <a:pt x="5044" y="5860"/>
                  <a:pt x="4675" y="6008"/>
                </a:cubicBezTo>
                <a:close/>
              </a:path>
            </a:pathLst>
          </a:custGeom>
          <a:solidFill>
            <a:srgbClr val="1F4D89"/>
          </a:solidFill>
          <a:ln>
            <a:noFill/>
          </a:ln>
        </p:spPr>
      </p:sp>
      <p:sp>
        <p:nvSpPr>
          <p:cNvPr id="45" name="1"/>
          <p:cNvSpPr txBox="1">
            <a:spLocks noChangeArrowheads="1"/>
          </p:cNvSpPr>
          <p:nvPr/>
        </p:nvSpPr>
        <p:spPr bwMode="auto">
          <a:xfrm>
            <a:off x="2503445" y="2227871"/>
            <a:ext cx="21190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r>
              <a:rPr kumimoji="0" lang="zh-CN" altLang="en-US" sz="1400" b="1"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cs typeface="+mn-ea"/>
                <a:sym typeface="+mn-lt"/>
              </a:rPr>
              <a:t>中期阶段：</a:t>
            </a:r>
            <a:r>
              <a:rPr kumimoji="0" lang="en-US" altLang="zh-CN" sz="1400" b="1"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cs typeface="+mn-ea"/>
                <a:sym typeface="+mn-lt"/>
              </a:rPr>
              <a:t>2021.4.9</a:t>
            </a:r>
            <a:r>
              <a:rPr kumimoji="0" lang="zh-CN" altLang="en-US" sz="1400" b="1"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cs typeface="+mn-ea"/>
                <a:sym typeface="+mn-lt"/>
              </a:rPr>
              <a:t>前</a:t>
            </a:r>
            <a:endParaRPr kumimoji="0" lang="en-US" altLang="zh-CN" sz="1400" b="1"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6" name="1"/>
          <p:cNvSpPr txBox="1">
            <a:spLocks noChangeArrowheads="1"/>
          </p:cNvSpPr>
          <p:nvPr/>
        </p:nvSpPr>
        <p:spPr bwMode="auto">
          <a:xfrm>
            <a:off x="2503445" y="2522228"/>
            <a:ext cx="1888081" cy="52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完成毕业设计（论文）的中期检查工作。</a:t>
            </a:r>
            <a:endPar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sp>
        <p:nvSpPr>
          <p:cNvPr id="47" name="placeholder_286118"/>
          <p:cNvSpPr>
            <a:spLocks noChangeAspect="1"/>
          </p:cNvSpPr>
          <p:nvPr/>
        </p:nvSpPr>
        <p:spPr bwMode="auto">
          <a:xfrm>
            <a:off x="4767788" y="3053965"/>
            <a:ext cx="373801" cy="438524"/>
          </a:xfrm>
          <a:custGeom>
            <a:avLst/>
            <a:gdLst>
              <a:gd name="T0" fmla="*/ 4448 w 5811"/>
              <a:gd name="T1" fmla="*/ 4374 h 6827"/>
              <a:gd name="T2" fmla="*/ 4640 w 5811"/>
              <a:gd name="T3" fmla="*/ 4074 h 6827"/>
              <a:gd name="T4" fmla="*/ 5160 w 5811"/>
              <a:gd name="T5" fmla="*/ 2255 h 6827"/>
              <a:gd name="T6" fmla="*/ 2905 w 5811"/>
              <a:gd name="T7" fmla="*/ 0 h 6827"/>
              <a:gd name="T8" fmla="*/ 650 w 5811"/>
              <a:gd name="T9" fmla="*/ 2255 h 6827"/>
              <a:gd name="T10" fmla="*/ 1363 w 5811"/>
              <a:gd name="T11" fmla="*/ 4373 h 6827"/>
              <a:gd name="T12" fmla="*/ 0 w 5811"/>
              <a:gd name="T13" fmla="*/ 5506 h 6827"/>
              <a:gd name="T14" fmla="*/ 939 w 5811"/>
              <a:gd name="T15" fmla="*/ 6498 h 6827"/>
              <a:gd name="T16" fmla="*/ 2905 w 5811"/>
              <a:gd name="T17" fmla="*/ 6827 h 6827"/>
              <a:gd name="T18" fmla="*/ 4871 w 5811"/>
              <a:gd name="T19" fmla="*/ 6498 h 6827"/>
              <a:gd name="T20" fmla="*/ 5811 w 5811"/>
              <a:gd name="T21" fmla="*/ 5506 h 6827"/>
              <a:gd name="T22" fmla="*/ 4448 w 5811"/>
              <a:gd name="T23" fmla="*/ 4374 h 6827"/>
              <a:gd name="T24" fmla="*/ 2905 w 5811"/>
              <a:gd name="T25" fmla="*/ 1551 h 6827"/>
              <a:gd name="T26" fmla="*/ 3610 w 5811"/>
              <a:gd name="T27" fmla="*/ 2255 h 6827"/>
              <a:gd name="T28" fmla="*/ 2905 w 5811"/>
              <a:gd name="T29" fmla="*/ 2960 h 6827"/>
              <a:gd name="T30" fmla="*/ 2201 w 5811"/>
              <a:gd name="T31" fmla="*/ 2255 h 6827"/>
              <a:gd name="T32" fmla="*/ 2905 w 5811"/>
              <a:gd name="T33" fmla="*/ 1551 h 6827"/>
              <a:gd name="T34" fmla="*/ 4675 w 5811"/>
              <a:gd name="T35" fmla="*/ 6008 h 6827"/>
              <a:gd name="T36" fmla="*/ 2905 w 5811"/>
              <a:gd name="T37" fmla="*/ 6298 h 6827"/>
              <a:gd name="T38" fmla="*/ 1136 w 5811"/>
              <a:gd name="T39" fmla="*/ 6008 h 6827"/>
              <a:gd name="T40" fmla="*/ 528 w 5811"/>
              <a:gd name="T41" fmla="*/ 5506 h 6827"/>
              <a:gd name="T42" fmla="*/ 1719 w 5811"/>
              <a:gd name="T43" fmla="*/ 4831 h 6827"/>
              <a:gd name="T44" fmla="*/ 2761 w 5811"/>
              <a:gd name="T45" fmla="*/ 5768 h 6827"/>
              <a:gd name="T46" fmla="*/ 2905 w 5811"/>
              <a:gd name="T47" fmla="*/ 5812 h 6827"/>
              <a:gd name="T48" fmla="*/ 3050 w 5811"/>
              <a:gd name="T49" fmla="*/ 5768 h 6827"/>
              <a:gd name="T50" fmla="*/ 3666 w 5811"/>
              <a:gd name="T51" fmla="*/ 5270 h 6827"/>
              <a:gd name="T52" fmla="*/ 4092 w 5811"/>
              <a:gd name="T53" fmla="*/ 4831 h 6827"/>
              <a:gd name="T54" fmla="*/ 5283 w 5811"/>
              <a:gd name="T55" fmla="*/ 5506 h 6827"/>
              <a:gd name="T56" fmla="*/ 4675 w 5811"/>
              <a:gd name="T57" fmla="*/ 600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11" h="6827">
                <a:moveTo>
                  <a:pt x="4448" y="4374"/>
                </a:moveTo>
                <a:cubicBezTo>
                  <a:pt x="4517" y="4275"/>
                  <a:pt x="4581" y="4175"/>
                  <a:pt x="4640" y="4074"/>
                </a:cubicBezTo>
                <a:cubicBezTo>
                  <a:pt x="4985" y="3483"/>
                  <a:pt x="5160" y="2871"/>
                  <a:pt x="5160" y="2255"/>
                </a:cubicBezTo>
                <a:cubicBezTo>
                  <a:pt x="5160" y="1012"/>
                  <a:pt x="4149" y="0"/>
                  <a:pt x="2905" y="0"/>
                </a:cubicBezTo>
                <a:cubicBezTo>
                  <a:pt x="1662" y="0"/>
                  <a:pt x="650" y="1012"/>
                  <a:pt x="650" y="2255"/>
                </a:cubicBezTo>
                <a:cubicBezTo>
                  <a:pt x="650" y="2973"/>
                  <a:pt x="895" y="3696"/>
                  <a:pt x="1363" y="4373"/>
                </a:cubicBezTo>
                <a:cubicBezTo>
                  <a:pt x="501" y="4604"/>
                  <a:pt x="0" y="5014"/>
                  <a:pt x="0" y="5506"/>
                </a:cubicBezTo>
                <a:cubicBezTo>
                  <a:pt x="0" y="5903"/>
                  <a:pt x="333" y="6256"/>
                  <a:pt x="939" y="6498"/>
                </a:cubicBezTo>
                <a:cubicBezTo>
                  <a:pt x="1469" y="6710"/>
                  <a:pt x="2167" y="6827"/>
                  <a:pt x="2905" y="6827"/>
                </a:cubicBezTo>
                <a:cubicBezTo>
                  <a:pt x="3644" y="6827"/>
                  <a:pt x="4342" y="6710"/>
                  <a:pt x="4871" y="6498"/>
                </a:cubicBezTo>
                <a:cubicBezTo>
                  <a:pt x="5477" y="6256"/>
                  <a:pt x="5811" y="5903"/>
                  <a:pt x="5811" y="5506"/>
                </a:cubicBezTo>
                <a:cubicBezTo>
                  <a:pt x="5811" y="5014"/>
                  <a:pt x="5310" y="4604"/>
                  <a:pt x="4448" y="4374"/>
                </a:cubicBezTo>
                <a:close/>
                <a:moveTo>
                  <a:pt x="2905" y="1551"/>
                </a:moveTo>
                <a:cubicBezTo>
                  <a:pt x="3294" y="1551"/>
                  <a:pt x="3610" y="1866"/>
                  <a:pt x="3610" y="2255"/>
                </a:cubicBezTo>
                <a:cubicBezTo>
                  <a:pt x="3610" y="2644"/>
                  <a:pt x="3294" y="2960"/>
                  <a:pt x="2905" y="2960"/>
                </a:cubicBezTo>
                <a:cubicBezTo>
                  <a:pt x="2516" y="2960"/>
                  <a:pt x="2201" y="2644"/>
                  <a:pt x="2201" y="2255"/>
                </a:cubicBezTo>
                <a:cubicBezTo>
                  <a:pt x="2201" y="1866"/>
                  <a:pt x="2516" y="1551"/>
                  <a:pt x="2905" y="1551"/>
                </a:cubicBezTo>
                <a:close/>
                <a:moveTo>
                  <a:pt x="4675" y="6008"/>
                </a:moveTo>
                <a:cubicBezTo>
                  <a:pt x="4207" y="6195"/>
                  <a:pt x="3578" y="6298"/>
                  <a:pt x="2905" y="6298"/>
                </a:cubicBezTo>
                <a:cubicBezTo>
                  <a:pt x="2233" y="6298"/>
                  <a:pt x="1604" y="6195"/>
                  <a:pt x="1136" y="6008"/>
                </a:cubicBezTo>
                <a:cubicBezTo>
                  <a:pt x="766" y="5860"/>
                  <a:pt x="528" y="5663"/>
                  <a:pt x="528" y="5506"/>
                </a:cubicBezTo>
                <a:cubicBezTo>
                  <a:pt x="528" y="5295"/>
                  <a:pt x="944" y="4996"/>
                  <a:pt x="1719" y="4831"/>
                </a:cubicBezTo>
                <a:cubicBezTo>
                  <a:pt x="2232" y="5420"/>
                  <a:pt x="2739" y="5754"/>
                  <a:pt x="2761" y="5768"/>
                </a:cubicBezTo>
                <a:cubicBezTo>
                  <a:pt x="2805" y="5797"/>
                  <a:pt x="2855" y="5812"/>
                  <a:pt x="2905" y="5812"/>
                </a:cubicBezTo>
                <a:cubicBezTo>
                  <a:pt x="2956" y="5812"/>
                  <a:pt x="3006" y="5797"/>
                  <a:pt x="3050" y="5768"/>
                </a:cubicBezTo>
                <a:cubicBezTo>
                  <a:pt x="3061" y="5761"/>
                  <a:pt x="3327" y="5586"/>
                  <a:pt x="3666" y="5270"/>
                </a:cubicBezTo>
                <a:cubicBezTo>
                  <a:pt x="3819" y="5128"/>
                  <a:pt x="3961" y="4982"/>
                  <a:pt x="4092" y="4831"/>
                </a:cubicBezTo>
                <a:cubicBezTo>
                  <a:pt x="4866" y="4997"/>
                  <a:pt x="5283" y="5295"/>
                  <a:pt x="5283" y="5506"/>
                </a:cubicBezTo>
                <a:cubicBezTo>
                  <a:pt x="5283" y="5663"/>
                  <a:pt x="5044" y="5860"/>
                  <a:pt x="4675" y="6008"/>
                </a:cubicBezTo>
                <a:close/>
              </a:path>
            </a:pathLst>
          </a:custGeom>
          <a:solidFill>
            <a:srgbClr val="1F4D89"/>
          </a:solidFill>
          <a:ln>
            <a:noFill/>
          </a:ln>
        </p:spPr>
      </p:sp>
      <p:sp>
        <p:nvSpPr>
          <p:cNvPr id="48" name="1"/>
          <p:cNvSpPr txBox="1">
            <a:spLocks noChangeArrowheads="1"/>
          </p:cNvSpPr>
          <p:nvPr/>
        </p:nvSpPr>
        <p:spPr bwMode="auto">
          <a:xfrm>
            <a:off x="4247231" y="1496930"/>
            <a:ext cx="25955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r>
              <a:rPr kumimoji="0" lang="zh-CN" altLang="en-US" sz="1400" b="1"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cs typeface="+mn-ea"/>
                <a:sym typeface="+mn-lt"/>
              </a:rPr>
              <a:t>论文撰写</a:t>
            </a:r>
            <a:r>
              <a:rPr lang="zh-CN" altLang="en-US" sz="1400" b="1" dirty="0">
                <a:solidFill>
                  <a:srgbClr val="1F4D89"/>
                </a:solidFill>
                <a:latin typeface="微软雅黑" panose="020B0503020204020204" pitchFamily="34" charset="-122"/>
                <a:cs typeface="+mn-ea"/>
                <a:sym typeface="+mn-lt"/>
              </a:rPr>
              <a:t>阶段</a:t>
            </a:r>
            <a:r>
              <a:rPr kumimoji="0" lang="zh-CN" altLang="en-US" sz="1400" b="1"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cs typeface="+mn-ea"/>
                <a:sym typeface="+mn-lt"/>
              </a:rPr>
              <a:t>：</a:t>
            </a:r>
            <a:r>
              <a:rPr kumimoji="0" lang="en-US" altLang="zh-CN" sz="1400" b="1"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cs typeface="+mn-ea"/>
                <a:sym typeface="+mn-lt"/>
              </a:rPr>
              <a:t>2021.4.9-6.12</a:t>
            </a:r>
            <a:endParaRPr kumimoji="0" lang="en-US" altLang="zh-CN" sz="1400" b="1"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9" name="1"/>
          <p:cNvSpPr txBox="1">
            <a:spLocks noChangeArrowheads="1"/>
          </p:cNvSpPr>
          <p:nvPr/>
        </p:nvSpPr>
        <p:spPr bwMode="auto">
          <a:xfrm>
            <a:off x="4520739" y="1789543"/>
            <a:ext cx="1888081" cy="100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50000"/>
              </a:lnSpc>
              <a:spcBef>
                <a:spcPts val="0"/>
              </a:spcBef>
              <a:spcAft>
                <a:spcPts val="0"/>
              </a:spcAft>
              <a:buClrTx/>
              <a:buSzTx/>
              <a:buFontTx/>
              <a:buNone/>
              <a:defRPr/>
            </a:pPr>
            <a:r>
              <a:rPr kumimoji="0" lang="en-US" altLang="zh-CN" sz="11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6</a:t>
            </a:r>
            <a:r>
              <a:rPr kumimoji="0" lang="zh-CN" altLang="en-US" sz="11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月</a:t>
            </a:r>
            <a:r>
              <a:rPr kumimoji="0" lang="en-US" altLang="zh-CN" sz="11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5</a:t>
            </a:r>
            <a:r>
              <a:rPr kumimoji="0" lang="zh-CN" altLang="en-US" sz="11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日前，完成论文初稿的撰写。</a:t>
            </a:r>
            <a:endParaRPr kumimoji="0" lang="en-US" altLang="zh-CN" sz="11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1216025" rtl="0" eaLnBrk="1" fontAlgn="auto" latinLnBrk="0" hangingPunct="1">
              <a:lnSpc>
                <a:spcPct val="150000"/>
              </a:lnSpc>
              <a:spcBef>
                <a:spcPts val="0"/>
              </a:spcBef>
              <a:spcAft>
                <a:spcPts val="0"/>
              </a:spcAft>
              <a:buClrTx/>
              <a:buSzTx/>
              <a:buFontTx/>
              <a:buNone/>
              <a:defRPr/>
            </a:pPr>
            <a:r>
              <a:rPr kumimoji="0" lang="en-US" altLang="zh-CN" sz="11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6</a:t>
            </a:r>
            <a:r>
              <a:rPr kumimoji="0" lang="zh-CN" altLang="en-US" sz="11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月</a:t>
            </a:r>
            <a:r>
              <a:rPr kumimoji="0" lang="en-US" altLang="zh-CN" sz="11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12</a:t>
            </a:r>
            <a:r>
              <a:rPr kumimoji="0" lang="zh-CN" altLang="en-US" sz="11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日前，完成论文的修订、查重（自查）</a:t>
            </a:r>
            <a:r>
              <a:rPr lang="zh-CN" altLang="en-US" sz="1200" dirty="0">
                <a:latin typeface="微软雅黑" panose="020B0503020204020204" pitchFamily="34" charset="-122"/>
                <a:cs typeface="+mn-ea"/>
                <a:sym typeface="+mn-lt"/>
              </a:rPr>
              <a:t>。</a:t>
            </a:r>
            <a:endParaRPr kumimoji="0" lang="zh-CN" altLang="en-US" sz="1200" b="0" i="0" u="none" strike="noStrike" kern="1200" cap="none" spc="0" normalizeH="0" baseline="0" noProof="0" dirty="0">
              <a:ln>
                <a:noFill/>
              </a:ln>
              <a:effectLst/>
              <a:uLnTx/>
              <a:uFillTx/>
              <a:latin typeface="微软雅黑" panose="020B0503020204020204" pitchFamily="34" charset="-122"/>
              <a:cs typeface="+mn-ea"/>
              <a:sym typeface="+mn-lt"/>
            </a:endParaRPr>
          </a:p>
        </p:txBody>
      </p:sp>
      <p:sp>
        <p:nvSpPr>
          <p:cNvPr id="50" name="placeholder_286118"/>
          <p:cNvSpPr>
            <a:spLocks noChangeAspect="1"/>
          </p:cNvSpPr>
          <p:nvPr/>
        </p:nvSpPr>
        <p:spPr bwMode="auto">
          <a:xfrm>
            <a:off x="9501654" y="2344384"/>
            <a:ext cx="373801" cy="438524"/>
          </a:xfrm>
          <a:custGeom>
            <a:avLst/>
            <a:gdLst>
              <a:gd name="T0" fmla="*/ 4448 w 5811"/>
              <a:gd name="T1" fmla="*/ 4374 h 6827"/>
              <a:gd name="T2" fmla="*/ 4640 w 5811"/>
              <a:gd name="T3" fmla="*/ 4074 h 6827"/>
              <a:gd name="T4" fmla="*/ 5160 w 5811"/>
              <a:gd name="T5" fmla="*/ 2255 h 6827"/>
              <a:gd name="T6" fmla="*/ 2905 w 5811"/>
              <a:gd name="T7" fmla="*/ 0 h 6827"/>
              <a:gd name="T8" fmla="*/ 650 w 5811"/>
              <a:gd name="T9" fmla="*/ 2255 h 6827"/>
              <a:gd name="T10" fmla="*/ 1363 w 5811"/>
              <a:gd name="T11" fmla="*/ 4373 h 6827"/>
              <a:gd name="T12" fmla="*/ 0 w 5811"/>
              <a:gd name="T13" fmla="*/ 5506 h 6827"/>
              <a:gd name="T14" fmla="*/ 939 w 5811"/>
              <a:gd name="T15" fmla="*/ 6498 h 6827"/>
              <a:gd name="T16" fmla="*/ 2905 w 5811"/>
              <a:gd name="T17" fmla="*/ 6827 h 6827"/>
              <a:gd name="T18" fmla="*/ 4871 w 5811"/>
              <a:gd name="T19" fmla="*/ 6498 h 6827"/>
              <a:gd name="T20" fmla="*/ 5811 w 5811"/>
              <a:gd name="T21" fmla="*/ 5506 h 6827"/>
              <a:gd name="T22" fmla="*/ 4448 w 5811"/>
              <a:gd name="T23" fmla="*/ 4374 h 6827"/>
              <a:gd name="T24" fmla="*/ 2905 w 5811"/>
              <a:gd name="T25" fmla="*/ 1551 h 6827"/>
              <a:gd name="T26" fmla="*/ 3610 w 5811"/>
              <a:gd name="T27" fmla="*/ 2255 h 6827"/>
              <a:gd name="T28" fmla="*/ 2905 w 5811"/>
              <a:gd name="T29" fmla="*/ 2960 h 6827"/>
              <a:gd name="T30" fmla="*/ 2201 w 5811"/>
              <a:gd name="T31" fmla="*/ 2255 h 6827"/>
              <a:gd name="T32" fmla="*/ 2905 w 5811"/>
              <a:gd name="T33" fmla="*/ 1551 h 6827"/>
              <a:gd name="T34" fmla="*/ 4675 w 5811"/>
              <a:gd name="T35" fmla="*/ 6008 h 6827"/>
              <a:gd name="T36" fmla="*/ 2905 w 5811"/>
              <a:gd name="T37" fmla="*/ 6298 h 6827"/>
              <a:gd name="T38" fmla="*/ 1136 w 5811"/>
              <a:gd name="T39" fmla="*/ 6008 h 6827"/>
              <a:gd name="T40" fmla="*/ 528 w 5811"/>
              <a:gd name="T41" fmla="*/ 5506 h 6827"/>
              <a:gd name="T42" fmla="*/ 1719 w 5811"/>
              <a:gd name="T43" fmla="*/ 4831 h 6827"/>
              <a:gd name="T44" fmla="*/ 2761 w 5811"/>
              <a:gd name="T45" fmla="*/ 5768 h 6827"/>
              <a:gd name="T46" fmla="*/ 2905 w 5811"/>
              <a:gd name="T47" fmla="*/ 5812 h 6827"/>
              <a:gd name="T48" fmla="*/ 3050 w 5811"/>
              <a:gd name="T49" fmla="*/ 5768 h 6827"/>
              <a:gd name="T50" fmla="*/ 3666 w 5811"/>
              <a:gd name="T51" fmla="*/ 5270 h 6827"/>
              <a:gd name="T52" fmla="*/ 4092 w 5811"/>
              <a:gd name="T53" fmla="*/ 4831 h 6827"/>
              <a:gd name="T54" fmla="*/ 5283 w 5811"/>
              <a:gd name="T55" fmla="*/ 5506 h 6827"/>
              <a:gd name="T56" fmla="*/ 4675 w 5811"/>
              <a:gd name="T57" fmla="*/ 600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11" h="6827">
                <a:moveTo>
                  <a:pt x="4448" y="4374"/>
                </a:moveTo>
                <a:cubicBezTo>
                  <a:pt x="4517" y="4275"/>
                  <a:pt x="4581" y="4175"/>
                  <a:pt x="4640" y="4074"/>
                </a:cubicBezTo>
                <a:cubicBezTo>
                  <a:pt x="4985" y="3483"/>
                  <a:pt x="5160" y="2871"/>
                  <a:pt x="5160" y="2255"/>
                </a:cubicBezTo>
                <a:cubicBezTo>
                  <a:pt x="5160" y="1012"/>
                  <a:pt x="4149" y="0"/>
                  <a:pt x="2905" y="0"/>
                </a:cubicBezTo>
                <a:cubicBezTo>
                  <a:pt x="1662" y="0"/>
                  <a:pt x="650" y="1012"/>
                  <a:pt x="650" y="2255"/>
                </a:cubicBezTo>
                <a:cubicBezTo>
                  <a:pt x="650" y="2973"/>
                  <a:pt x="895" y="3696"/>
                  <a:pt x="1363" y="4373"/>
                </a:cubicBezTo>
                <a:cubicBezTo>
                  <a:pt x="501" y="4604"/>
                  <a:pt x="0" y="5014"/>
                  <a:pt x="0" y="5506"/>
                </a:cubicBezTo>
                <a:cubicBezTo>
                  <a:pt x="0" y="5903"/>
                  <a:pt x="333" y="6256"/>
                  <a:pt x="939" y="6498"/>
                </a:cubicBezTo>
                <a:cubicBezTo>
                  <a:pt x="1469" y="6710"/>
                  <a:pt x="2167" y="6827"/>
                  <a:pt x="2905" y="6827"/>
                </a:cubicBezTo>
                <a:cubicBezTo>
                  <a:pt x="3644" y="6827"/>
                  <a:pt x="4342" y="6710"/>
                  <a:pt x="4871" y="6498"/>
                </a:cubicBezTo>
                <a:cubicBezTo>
                  <a:pt x="5477" y="6256"/>
                  <a:pt x="5811" y="5903"/>
                  <a:pt x="5811" y="5506"/>
                </a:cubicBezTo>
                <a:cubicBezTo>
                  <a:pt x="5811" y="5014"/>
                  <a:pt x="5310" y="4604"/>
                  <a:pt x="4448" y="4374"/>
                </a:cubicBezTo>
                <a:close/>
                <a:moveTo>
                  <a:pt x="2905" y="1551"/>
                </a:moveTo>
                <a:cubicBezTo>
                  <a:pt x="3294" y="1551"/>
                  <a:pt x="3610" y="1866"/>
                  <a:pt x="3610" y="2255"/>
                </a:cubicBezTo>
                <a:cubicBezTo>
                  <a:pt x="3610" y="2644"/>
                  <a:pt x="3294" y="2960"/>
                  <a:pt x="2905" y="2960"/>
                </a:cubicBezTo>
                <a:cubicBezTo>
                  <a:pt x="2516" y="2960"/>
                  <a:pt x="2201" y="2644"/>
                  <a:pt x="2201" y="2255"/>
                </a:cubicBezTo>
                <a:cubicBezTo>
                  <a:pt x="2201" y="1866"/>
                  <a:pt x="2516" y="1551"/>
                  <a:pt x="2905" y="1551"/>
                </a:cubicBezTo>
                <a:close/>
                <a:moveTo>
                  <a:pt x="4675" y="6008"/>
                </a:moveTo>
                <a:cubicBezTo>
                  <a:pt x="4207" y="6195"/>
                  <a:pt x="3578" y="6298"/>
                  <a:pt x="2905" y="6298"/>
                </a:cubicBezTo>
                <a:cubicBezTo>
                  <a:pt x="2233" y="6298"/>
                  <a:pt x="1604" y="6195"/>
                  <a:pt x="1136" y="6008"/>
                </a:cubicBezTo>
                <a:cubicBezTo>
                  <a:pt x="766" y="5860"/>
                  <a:pt x="528" y="5663"/>
                  <a:pt x="528" y="5506"/>
                </a:cubicBezTo>
                <a:cubicBezTo>
                  <a:pt x="528" y="5295"/>
                  <a:pt x="944" y="4996"/>
                  <a:pt x="1719" y="4831"/>
                </a:cubicBezTo>
                <a:cubicBezTo>
                  <a:pt x="2232" y="5420"/>
                  <a:pt x="2739" y="5754"/>
                  <a:pt x="2761" y="5768"/>
                </a:cubicBezTo>
                <a:cubicBezTo>
                  <a:pt x="2805" y="5797"/>
                  <a:pt x="2855" y="5812"/>
                  <a:pt x="2905" y="5812"/>
                </a:cubicBezTo>
                <a:cubicBezTo>
                  <a:pt x="2956" y="5812"/>
                  <a:pt x="3006" y="5797"/>
                  <a:pt x="3050" y="5768"/>
                </a:cubicBezTo>
                <a:cubicBezTo>
                  <a:pt x="3061" y="5761"/>
                  <a:pt x="3327" y="5586"/>
                  <a:pt x="3666" y="5270"/>
                </a:cubicBezTo>
                <a:cubicBezTo>
                  <a:pt x="3819" y="5128"/>
                  <a:pt x="3961" y="4982"/>
                  <a:pt x="4092" y="4831"/>
                </a:cubicBezTo>
                <a:cubicBezTo>
                  <a:pt x="4866" y="4997"/>
                  <a:pt x="5283" y="5295"/>
                  <a:pt x="5283" y="5506"/>
                </a:cubicBezTo>
                <a:cubicBezTo>
                  <a:pt x="5283" y="5663"/>
                  <a:pt x="5044" y="5860"/>
                  <a:pt x="4675" y="6008"/>
                </a:cubicBezTo>
                <a:close/>
              </a:path>
            </a:pathLst>
          </a:custGeom>
          <a:solidFill>
            <a:srgbClr val="1F4D89"/>
          </a:solidFill>
          <a:ln>
            <a:noFill/>
          </a:ln>
        </p:spPr>
      </p:sp>
      <p:sp>
        <p:nvSpPr>
          <p:cNvPr id="51" name="1"/>
          <p:cNvSpPr txBox="1">
            <a:spLocks noChangeArrowheads="1"/>
          </p:cNvSpPr>
          <p:nvPr/>
        </p:nvSpPr>
        <p:spPr bwMode="auto">
          <a:xfrm>
            <a:off x="7127565" y="931223"/>
            <a:ext cx="224902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r>
              <a:rPr kumimoji="0" lang="zh-CN" altLang="en-US" sz="1400" b="1"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cs typeface="+mn-ea"/>
                <a:sym typeface="+mn-lt"/>
              </a:rPr>
              <a:t>答辩阶段：</a:t>
            </a:r>
            <a:r>
              <a:rPr kumimoji="0" lang="en-US" altLang="zh-CN" sz="1400" b="1"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cs typeface="+mn-ea"/>
                <a:sym typeface="+mn-lt"/>
              </a:rPr>
              <a:t>2021. 6.23</a:t>
            </a:r>
            <a:r>
              <a:rPr kumimoji="0" lang="zh-CN" altLang="en-US" sz="1400" b="1"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cs typeface="+mn-ea"/>
                <a:sym typeface="+mn-lt"/>
              </a:rPr>
              <a:t>前</a:t>
            </a:r>
            <a:endParaRPr kumimoji="0" lang="en-US" altLang="zh-CN" sz="1400" b="1"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2" name="1"/>
          <p:cNvSpPr txBox="1">
            <a:spLocks noChangeArrowheads="1"/>
          </p:cNvSpPr>
          <p:nvPr/>
        </p:nvSpPr>
        <p:spPr bwMode="auto">
          <a:xfrm>
            <a:off x="7127565" y="1223256"/>
            <a:ext cx="2249028" cy="79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50000"/>
              </a:lnSpc>
              <a:spcBef>
                <a:spcPts val="0"/>
              </a:spcBef>
              <a:spcAft>
                <a:spcPts val="0"/>
              </a:spcAft>
              <a:buClrTx/>
              <a:buSzTx/>
              <a:buFontTx/>
              <a:buNone/>
              <a:defRPr/>
            </a:pPr>
            <a:r>
              <a:rPr lang="zh-CN" altLang="en-US" sz="1200" dirty="0">
                <a:sym typeface="+mn-lt"/>
              </a:rPr>
              <a:t>完成毕业设计（论文）的查重（学校）、评阅、交叉评阅、 答辩、成绩评定和成绩录入工作。</a:t>
            </a:r>
            <a:endParaRPr lang="zh-CN" altLang="en-US" sz="1200" dirty="0">
              <a:sym typeface="+mn-lt"/>
            </a:endParaRPr>
          </a:p>
        </p:txBody>
      </p:sp>
      <p:sp>
        <p:nvSpPr>
          <p:cNvPr id="53" name="placeholder_286118"/>
          <p:cNvSpPr>
            <a:spLocks noChangeAspect="1"/>
          </p:cNvSpPr>
          <p:nvPr/>
        </p:nvSpPr>
        <p:spPr bwMode="auto">
          <a:xfrm>
            <a:off x="8065178" y="2004791"/>
            <a:ext cx="373801" cy="438524"/>
          </a:xfrm>
          <a:custGeom>
            <a:avLst/>
            <a:gdLst>
              <a:gd name="T0" fmla="*/ 4448 w 5811"/>
              <a:gd name="T1" fmla="*/ 4374 h 6827"/>
              <a:gd name="T2" fmla="*/ 4640 w 5811"/>
              <a:gd name="T3" fmla="*/ 4074 h 6827"/>
              <a:gd name="T4" fmla="*/ 5160 w 5811"/>
              <a:gd name="T5" fmla="*/ 2255 h 6827"/>
              <a:gd name="T6" fmla="*/ 2905 w 5811"/>
              <a:gd name="T7" fmla="*/ 0 h 6827"/>
              <a:gd name="T8" fmla="*/ 650 w 5811"/>
              <a:gd name="T9" fmla="*/ 2255 h 6827"/>
              <a:gd name="T10" fmla="*/ 1363 w 5811"/>
              <a:gd name="T11" fmla="*/ 4373 h 6827"/>
              <a:gd name="T12" fmla="*/ 0 w 5811"/>
              <a:gd name="T13" fmla="*/ 5506 h 6827"/>
              <a:gd name="T14" fmla="*/ 939 w 5811"/>
              <a:gd name="T15" fmla="*/ 6498 h 6827"/>
              <a:gd name="T16" fmla="*/ 2905 w 5811"/>
              <a:gd name="T17" fmla="*/ 6827 h 6827"/>
              <a:gd name="T18" fmla="*/ 4871 w 5811"/>
              <a:gd name="T19" fmla="*/ 6498 h 6827"/>
              <a:gd name="T20" fmla="*/ 5811 w 5811"/>
              <a:gd name="T21" fmla="*/ 5506 h 6827"/>
              <a:gd name="T22" fmla="*/ 4448 w 5811"/>
              <a:gd name="T23" fmla="*/ 4374 h 6827"/>
              <a:gd name="T24" fmla="*/ 2905 w 5811"/>
              <a:gd name="T25" fmla="*/ 1551 h 6827"/>
              <a:gd name="T26" fmla="*/ 3610 w 5811"/>
              <a:gd name="T27" fmla="*/ 2255 h 6827"/>
              <a:gd name="T28" fmla="*/ 2905 w 5811"/>
              <a:gd name="T29" fmla="*/ 2960 h 6827"/>
              <a:gd name="T30" fmla="*/ 2201 w 5811"/>
              <a:gd name="T31" fmla="*/ 2255 h 6827"/>
              <a:gd name="T32" fmla="*/ 2905 w 5811"/>
              <a:gd name="T33" fmla="*/ 1551 h 6827"/>
              <a:gd name="T34" fmla="*/ 4675 w 5811"/>
              <a:gd name="T35" fmla="*/ 6008 h 6827"/>
              <a:gd name="T36" fmla="*/ 2905 w 5811"/>
              <a:gd name="T37" fmla="*/ 6298 h 6827"/>
              <a:gd name="T38" fmla="*/ 1136 w 5811"/>
              <a:gd name="T39" fmla="*/ 6008 h 6827"/>
              <a:gd name="T40" fmla="*/ 528 w 5811"/>
              <a:gd name="T41" fmla="*/ 5506 h 6827"/>
              <a:gd name="T42" fmla="*/ 1719 w 5811"/>
              <a:gd name="T43" fmla="*/ 4831 h 6827"/>
              <a:gd name="T44" fmla="*/ 2761 w 5811"/>
              <a:gd name="T45" fmla="*/ 5768 h 6827"/>
              <a:gd name="T46" fmla="*/ 2905 w 5811"/>
              <a:gd name="T47" fmla="*/ 5812 h 6827"/>
              <a:gd name="T48" fmla="*/ 3050 w 5811"/>
              <a:gd name="T49" fmla="*/ 5768 h 6827"/>
              <a:gd name="T50" fmla="*/ 3666 w 5811"/>
              <a:gd name="T51" fmla="*/ 5270 h 6827"/>
              <a:gd name="T52" fmla="*/ 4092 w 5811"/>
              <a:gd name="T53" fmla="*/ 4831 h 6827"/>
              <a:gd name="T54" fmla="*/ 5283 w 5811"/>
              <a:gd name="T55" fmla="*/ 5506 h 6827"/>
              <a:gd name="T56" fmla="*/ 4675 w 5811"/>
              <a:gd name="T57" fmla="*/ 600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11" h="6827">
                <a:moveTo>
                  <a:pt x="4448" y="4374"/>
                </a:moveTo>
                <a:cubicBezTo>
                  <a:pt x="4517" y="4275"/>
                  <a:pt x="4581" y="4175"/>
                  <a:pt x="4640" y="4074"/>
                </a:cubicBezTo>
                <a:cubicBezTo>
                  <a:pt x="4985" y="3483"/>
                  <a:pt x="5160" y="2871"/>
                  <a:pt x="5160" y="2255"/>
                </a:cubicBezTo>
                <a:cubicBezTo>
                  <a:pt x="5160" y="1012"/>
                  <a:pt x="4149" y="0"/>
                  <a:pt x="2905" y="0"/>
                </a:cubicBezTo>
                <a:cubicBezTo>
                  <a:pt x="1662" y="0"/>
                  <a:pt x="650" y="1012"/>
                  <a:pt x="650" y="2255"/>
                </a:cubicBezTo>
                <a:cubicBezTo>
                  <a:pt x="650" y="2973"/>
                  <a:pt x="895" y="3696"/>
                  <a:pt x="1363" y="4373"/>
                </a:cubicBezTo>
                <a:cubicBezTo>
                  <a:pt x="501" y="4604"/>
                  <a:pt x="0" y="5014"/>
                  <a:pt x="0" y="5506"/>
                </a:cubicBezTo>
                <a:cubicBezTo>
                  <a:pt x="0" y="5903"/>
                  <a:pt x="333" y="6256"/>
                  <a:pt x="939" y="6498"/>
                </a:cubicBezTo>
                <a:cubicBezTo>
                  <a:pt x="1469" y="6710"/>
                  <a:pt x="2167" y="6827"/>
                  <a:pt x="2905" y="6827"/>
                </a:cubicBezTo>
                <a:cubicBezTo>
                  <a:pt x="3644" y="6827"/>
                  <a:pt x="4342" y="6710"/>
                  <a:pt x="4871" y="6498"/>
                </a:cubicBezTo>
                <a:cubicBezTo>
                  <a:pt x="5477" y="6256"/>
                  <a:pt x="5811" y="5903"/>
                  <a:pt x="5811" y="5506"/>
                </a:cubicBezTo>
                <a:cubicBezTo>
                  <a:pt x="5811" y="5014"/>
                  <a:pt x="5310" y="4604"/>
                  <a:pt x="4448" y="4374"/>
                </a:cubicBezTo>
                <a:close/>
                <a:moveTo>
                  <a:pt x="2905" y="1551"/>
                </a:moveTo>
                <a:cubicBezTo>
                  <a:pt x="3294" y="1551"/>
                  <a:pt x="3610" y="1866"/>
                  <a:pt x="3610" y="2255"/>
                </a:cubicBezTo>
                <a:cubicBezTo>
                  <a:pt x="3610" y="2644"/>
                  <a:pt x="3294" y="2960"/>
                  <a:pt x="2905" y="2960"/>
                </a:cubicBezTo>
                <a:cubicBezTo>
                  <a:pt x="2516" y="2960"/>
                  <a:pt x="2201" y="2644"/>
                  <a:pt x="2201" y="2255"/>
                </a:cubicBezTo>
                <a:cubicBezTo>
                  <a:pt x="2201" y="1866"/>
                  <a:pt x="2516" y="1551"/>
                  <a:pt x="2905" y="1551"/>
                </a:cubicBezTo>
                <a:close/>
                <a:moveTo>
                  <a:pt x="4675" y="6008"/>
                </a:moveTo>
                <a:cubicBezTo>
                  <a:pt x="4207" y="6195"/>
                  <a:pt x="3578" y="6298"/>
                  <a:pt x="2905" y="6298"/>
                </a:cubicBezTo>
                <a:cubicBezTo>
                  <a:pt x="2233" y="6298"/>
                  <a:pt x="1604" y="6195"/>
                  <a:pt x="1136" y="6008"/>
                </a:cubicBezTo>
                <a:cubicBezTo>
                  <a:pt x="766" y="5860"/>
                  <a:pt x="528" y="5663"/>
                  <a:pt x="528" y="5506"/>
                </a:cubicBezTo>
                <a:cubicBezTo>
                  <a:pt x="528" y="5295"/>
                  <a:pt x="944" y="4996"/>
                  <a:pt x="1719" y="4831"/>
                </a:cubicBezTo>
                <a:cubicBezTo>
                  <a:pt x="2232" y="5420"/>
                  <a:pt x="2739" y="5754"/>
                  <a:pt x="2761" y="5768"/>
                </a:cubicBezTo>
                <a:cubicBezTo>
                  <a:pt x="2805" y="5797"/>
                  <a:pt x="2855" y="5812"/>
                  <a:pt x="2905" y="5812"/>
                </a:cubicBezTo>
                <a:cubicBezTo>
                  <a:pt x="2956" y="5812"/>
                  <a:pt x="3006" y="5797"/>
                  <a:pt x="3050" y="5768"/>
                </a:cubicBezTo>
                <a:cubicBezTo>
                  <a:pt x="3061" y="5761"/>
                  <a:pt x="3327" y="5586"/>
                  <a:pt x="3666" y="5270"/>
                </a:cubicBezTo>
                <a:cubicBezTo>
                  <a:pt x="3819" y="5128"/>
                  <a:pt x="3961" y="4982"/>
                  <a:pt x="4092" y="4831"/>
                </a:cubicBezTo>
                <a:cubicBezTo>
                  <a:pt x="4866" y="4997"/>
                  <a:pt x="5283" y="5295"/>
                  <a:pt x="5283" y="5506"/>
                </a:cubicBezTo>
                <a:cubicBezTo>
                  <a:pt x="5283" y="5663"/>
                  <a:pt x="5044" y="5860"/>
                  <a:pt x="4675" y="6008"/>
                </a:cubicBezTo>
                <a:close/>
              </a:path>
            </a:pathLst>
          </a:custGeom>
          <a:solidFill>
            <a:srgbClr val="1F4D89"/>
          </a:solidFill>
          <a:ln>
            <a:noFill/>
          </a:ln>
        </p:spPr>
      </p:sp>
      <p:sp>
        <p:nvSpPr>
          <p:cNvPr id="54" name="placeholder_286118"/>
          <p:cNvSpPr>
            <a:spLocks noChangeAspect="1"/>
          </p:cNvSpPr>
          <p:nvPr/>
        </p:nvSpPr>
        <p:spPr bwMode="auto">
          <a:xfrm>
            <a:off x="11175668" y="2652168"/>
            <a:ext cx="373801" cy="438524"/>
          </a:xfrm>
          <a:custGeom>
            <a:avLst/>
            <a:gdLst>
              <a:gd name="T0" fmla="*/ 4448 w 5811"/>
              <a:gd name="T1" fmla="*/ 4374 h 6827"/>
              <a:gd name="T2" fmla="*/ 4640 w 5811"/>
              <a:gd name="T3" fmla="*/ 4074 h 6827"/>
              <a:gd name="T4" fmla="*/ 5160 w 5811"/>
              <a:gd name="T5" fmla="*/ 2255 h 6827"/>
              <a:gd name="T6" fmla="*/ 2905 w 5811"/>
              <a:gd name="T7" fmla="*/ 0 h 6827"/>
              <a:gd name="T8" fmla="*/ 650 w 5811"/>
              <a:gd name="T9" fmla="*/ 2255 h 6827"/>
              <a:gd name="T10" fmla="*/ 1363 w 5811"/>
              <a:gd name="T11" fmla="*/ 4373 h 6827"/>
              <a:gd name="T12" fmla="*/ 0 w 5811"/>
              <a:gd name="T13" fmla="*/ 5506 h 6827"/>
              <a:gd name="T14" fmla="*/ 939 w 5811"/>
              <a:gd name="T15" fmla="*/ 6498 h 6827"/>
              <a:gd name="T16" fmla="*/ 2905 w 5811"/>
              <a:gd name="T17" fmla="*/ 6827 h 6827"/>
              <a:gd name="T18" fmla="*/ 4871 w 5811"/>
              <a:gd name="T19" fmla="*/ 6498 h 6827"/>
              <a:gd name="T20" fmla="*/ 5811 w 5811"/>
              <a:gd name="T21" fmla="*/ 5506 h 6827"/>
              <a:gd name="T22" fmla="*/ 4448 w 5811"/>
              <a:gd name="T23" fmla="*/ 4374 h 6827"/>
              <a:gd name="T24" fmla="*/ 2905 w 5811"/>
              <a:gd name="T25" fmla="*/ 1551 h 6827"/>
              <a:gd name="T26" fmla="*/ 3610 w 5811"/>
              <a:gd name="T27" fmla="*/ 2255 h 6827"/>
              <a:gd name="T28" fmla="*/ 2905 w 5811"/>
              <a:gd name="T29" fmla="*/ 2960 h 6827"/>
              <a:gd name="T30" fmla="*/ 2201 w 5811"/>
              <a:gd name="T31" fmla="*/ 2255 h 6827"/>
              <a:gd name="T32" fmla="*/ 2905 w 5811"/>
              <a:gd name="T33" fmla="*/ 1551 h 6827"/>
              <a:gd name="T34" fmla="*/ 4675 w 5811"/>
              <a:gd name="T35" fmla="*/ 6008 h 6827"/>
              <a:gd name="T36" fmla="*/ 2905 w 5811"/>
              <a:gd name="T37" fmla="*/ 6298 h 6827"/>
              <a:gd name="T38" fmla="*/ 1136 w 5811"/>
              <a:gd name="T39" fmla="*/ 6008 h 6827"/>
              <a:gd name="T40" fmla="*/ 528 w 5811"/>
              <a:gd name="T41" fmla="*/ 5506 h 6827"/>
              <a:gd name="T42" fmla="*/ 1719 w 5811"/>
              <a:gd name="T43" fmla="*/ 4831 h 6827"/>
              <a:gd name="T44" fmla="*/ 2761 w 5811"/>
              <a:gd name="T45" fmla="*/ 5768 h 6827"/>
              <a:gd name="T46" fmla="*/ 2905 w 5811"/>
              <a:gd name="T47" fmla="*/ 5812 h 6827"/>
              <a:gd name="T48" fmla="*/ 3050 w 5811"/>
              <a:gd name="T49" fmla="*/ 5768 h 6827"/>
              <a:gd name="T50" fmla="*/ 3666 w 5811"/>
              <a:gd name="T51" fmla="*/ 5270 h 6827"/>
              <a:gd name="T52" fmla="*/ 4092 w 5811"/>
              <a:gd name="T53" fmla="*/ 4831 h 6827"/>
              <a:gd name="T54" fmla="*/ 5283 w 5811"/>
              <a:gd name="T55" fmla="*/ 5506 h 6827"/>
              <a:gd name="T56" fmla="*/ 4675 w 5811"/>
              <a:gd name="T57" fmla="*/ 600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11" h="6827">
                <a:moveTo>
                  <a:pt x="4448" y="4374"/>
                </a:moveTo>
                <a:cubicBezTo>
                  <a:pt x="4517" y="4275"/>
                  <a:pt x="4581" y="4175"/>
                  <a:pt x="4640" y="4074"/>
                </a:cubicBezTo>
                <a:cubicBezTo>
                  <a:pt x="4985" y="3483"/>
                  <a:pt x="5160" y="2871"/>
                  <a:pt x="5160" y="2255"/>
                </a:cubicBezTo>
                <a:cubicBezTo>
                  <a:pt x="5160" y="1012"/>
                  <a:pt x="4149" y="0"/>
                  <a:pt x="2905" y="0"/>
                </a:cubicBezTo>
                <a:cubicBezTo>
                  <a:pt x="1662" y="0"/>
                  <a:pt x="650" y="1012"/>
                  <a:pt x="650" y="2255"/>
                </a:cubicBezTo>
                <a:cubicBezTo>
                  <a:pt x="650" y="2973"/>
                  <a:pt x="895" y="3696"/>
                  <a:pt x="1363" y="4373"/>
                </a:cubicBezTo>
                <a:cubicBezTo>
                  <a:pt x="501" y="4604"/>
                  <a:pt x="0" y="5014"/>
                  <a:pt x="0" y="5506"/>
                </a:cubicBezTo>
                <a:cubicBezTo>
                  <a:pt x="0" y="5903"/>
                  <a:pt x="333" y="6256"/>
                  <a:pt x="939" y="6498"/>
                </a:cubicBezTo>
                <a:cubicBezTo>
                  <a:pt x="1469" y="6710"/>
                  <a:pt x="2167" y="6827"/>
                  <a:pt x="2905" y="6827"/>
                </a:cubicBezTo>
                <a:cubicBezTo>
                  <a:pt x="3644" y="6827"/>
                  <a:pt x="4342" y="6710"/>
                  <a:pt x="4871" y="6498"/>
                </a:cubicBezTo>
                <a:cubicBezTo>
                  <a:pt x="5477" y="6256"/>
                  <a:pt x="5811" y="5903"/>
                  <a:pt x="5811" y="5506"/>
                </a:cubicBezTo>
                <a:cubicBezTo>
                  <a:pt x="5811" y="5014"/>
                  <a:pt x="5310" y="4604"/>
                  <a:pt x="4448" y="4374"/>
                </a:cubicBezTo>
                <a:close/>
                <a:moveTo>
                  <a:pt x="2905" y="1551"/>
                </a:moveTo>
                <a:cubicBezTo>
                  <a:pt x="3294" y="1551"/>
                  <a:pt x="3610" y="1866"/>
                  <a:pt x="3610" y="2255"/>
                </a:cubicBezTo>
                <a:cubicBezTo>
                  <a:pt x="3610" y="2644"/>
                  <a:pt x="3294" y="2960"/>
                  <a:pt x="2905" y="2960"/>
                </a:cubicBezTo>
                <a:cubicBezTo>
                  <a:pt x="2516" y="2960"/>
                  <a:pt x="2201" y="2644"/>
                  <a:pt x="2201" y="2255"/>
                </a:cubicBezTo>
                <a:cubicBezTo>
                  <a:pt x="2201" y="1866"/>
                  <a:pt x="2516" y="1551"/>
                  <a:pt x="2905" y="1551"/>
                </a:cubicBezTo>
                <a:close/>
                <a:moveTo>
                  <a:pt x="4675" y="6008"/>
                </a:moveTo>
                <a:cubicBezTo>
                  <a:pt x="4207" y="6195"/>
                  <a:pt x="3578" y="6298"/>
                  <a:pt x="2905" y="6298"/>
                </a:cubicBezTo>
                <a:cubicBezTo>
                  <a:pt x="2233" y="6298"/>
                  <a:pt x="1604" y="6195"/>
                  <a:pt x="1136" y="6008"/>
                </a:cubicBezTo>
                <a:cubicBezTo>
                  <a:pt x="766" y="5860"/>
                  <a:pt x="528" y="5663"/>
                  <a:pt x="528" y="5506"/>
                </a:cubicBezTo>
                <a:cubicBezTo>
                  <a:pt x="528" y="5295"/>
                  <a:pt x="944" y="4996"/>
                  <a:pt x="1719" y="4831"/>
                </a:cubicBezTo>
                <a:cubicBezTo>
                  <a:pt x="2232" y="5420"/>
                  <a:pt x="2739" y="5754"/>
                  <a:pt x="2761" y="5768"/>
                </a:cubicBezTo>
                <a:cubicBezTo>
                  <a:pt x="2805" y="5797"/>
                  <a:pt x="2855" y="5812"/>
                  <a:pt x="2905" y="5812"/>
                </a:cubicBezTo>
                <a:cubicBezTo>
                  <a:pt x="2956" y="5812"/>
                  <a:pt x="3006" y="5797"/>
                  <a:pt x="3050" y="5768"/>
                </a:cubicBezTo>
                <a:cubicBezTo>
                  <a:pt x="3061" y="5761"/>
                  <a:pt x="3327" y="5586"/>
                  <a:pt x="3666" y="5270"/>
                </a:cubicBezTo>
                <a:cubicBezTo>
                  <a:pt x="3819" y="5128"/>
                  <a:pt x="3961" y="4982"/>
                  <a:pt x="4092" y="4831"/>
                </a:cubicBezTo>
                <a:cubicBezTo>
                  <a:pt x="4866" y="4997"/>
                  <a:pt x="5283" y="5295"/>
                  <a:pt x="5283" y="5506"/>
                </a:cubicBezTo>
                <a:cubicBezTo>
                  <a:pt x="5283" y="5663"/>
                  <a:pt x="5044" y="5860"/>
                  <a:pt x="4675" y="6008"/>
                </a:cubicBezTo>
                <a:close/>
              </a:path>
            </a:pathLst>
          </a:custGeom>
          <a:solidFill>
            <a:srgbClr val="1F4D89"/>
          </a:solidFill>
          <a:ln>
            <a:noFill/>
          </a:ln>
        </p:spPr>
      </p:sp>
      <p:sp>
        <p:nvSpPr>
          <p:cNvPr id="55" name="1"/>
          <p:cNvSpPr txBox="1">
            <a:spLocks noChangeArrowheads="1"/>
          </p:cNvSpPr>
          <p:nvPr/>
        </p:nvSpPr>
        <p:spPr bwMode="auto">
          <a:xfrm>
            <a:off x="9661388" y="1334860"/>
            <a:ext cx="21190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r>
              <a:rPr kumimoji="0" lang="zh-CN" altLang="en-US" sz="1400" b="1"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cs typeface="+mn-ea"/>
                <a:sym typeface="+mn-lt"/>
              </a:rPr>
              <a:t>推优阶段：</a:t>
            </a:r>
            <a:r>
              <a:rPr kumimoji="0" lang="en-US" altLang="zh-CN" sz="1400" b="1"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cs typeface="+mn-ea"/>
                <a:sym typeface="+mn-lt"/>
              </a:rPr>
              <a:t>2021.6.25</a:t>
            </a:r>
            <a:r>
              <a:rPr kumimoji="0" lang="zh-CN" altLang="en-US" sz="1400" b="1"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cs typeface="+mn-ea"/>
                <a:sym typeface="+mn-lt"/>
              </a:rPr>
              <a:t>前</a:t>
            </a:r>
            <a:endParaRPr kumimoji="0" lang="en-US" altLang="zh-CN" sz="1400" b="1" i="0" u="none" strike="noStrike" kern="1200" cap="none" spc="0" normalizeH="0" baseline="0" noProof="0" dirty="0">
              <a:ln>
                <a:noFill/>
              </a:ln>
              <a:solidFill>
                <a:srgbClr val="1F4D8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6" name="1"/>
          <p:cNvSpPr txBox="1">
            <a:spLocks noChangeArrowheads="1"/>
          </p:cNvSpPr>
          <p:nvPr/>
        </p:nvSpPr>
        <p:spPr bwMode="auto">
          <a:xfrm>
            <a:off x="9661388" y="1629217"/>
            <a:ext cx="1888081" cy="52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完成优秀毕业设计（论文）选拔工作。</a:t>
            </a:r>
            <a:endPar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sp>
        <p:nvSpPr>
          <p:cNvPr id="57" name="1"/>
          <p:cNvSpPr txBox="1">
            <a:spLocks noChangeArrowheads="1"/>
          </p:cNvSpPr>
          <p:nvPr/>
        </p:nvSpPr>
        <p:spPr bwMode="auto">
          <a:xfrm>
            <a:off x="9910812" y="3743659"/>
            <a:ext cx="21190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r>
              <a:rPr kumimoji="0" lang="zh-CN" altLang="en-US" sz="1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归档阶段：</a:t>
            </a:r>
            <a:r>
              <a:rPr kumimoji="0" lang="en-US" altLang="zh-CN" sz="1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2021.7.9</a:t>
            </a:r>
            <a:r>
              <a:rPr kumimoji="0" lang="zh-CN" altLang="en-US" sz="1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前</a:t>
            </a:r>
            <a:endParaRPr kumimoji="0" lang="en-US" altLang="zh-CN" sz="1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8" name="1"/>
          <p:cNvSpPr txBox="1">
            <a:spLocks noChangeArrowheads="1"/>
          </p:cNvSpPr>
          <p:nvPr/>
        </p:nvSpPr>
        <p:spPr bwMode="auto">
          <a:xfrm>
            <a:off x="9910812" y="4038016"/>
            <a:ext cx="1888081" cy="52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完成毕业设计（论文）文档材料归档。</a:t>
            </a:r>
            <a:endPar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10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1000"/>
                                        <p:tgtEl>
                                          <p:spTgt spid="4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1000"/>
                                        <p:tgtEl>
                                          <p:spTgt spid="43"/>
                                        </p:tgtEl>
                                      </p:cBhvr>
                                    </p:animEffect>
                                  </p:childTnLst>
                                </p:cTn>
                              </p:par>
                              <p:par>
                                <p:cTn id="21" presetID="10"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1000"/>
                                        <p:tgtEl>
                                          <p:spTgt spid="30"/>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1000"/>
                                        <p:tgtEl>
                                          <p:spTgt spid="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1000"/>
                                        <p:tgtEl>
                                          <p:spTgt spid="46"/>
                                        </p:tgtEl>
                                      </p:cBhvr>
                                    </p:animEffect>
                                  </p:childTnLst>
                                </p:cTn>
                              </p:par>
                              <p:par>
                                <p:cTn id="31" presetID="10"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1000"/>
                                        <p:tgtEl>
                                          <p:spTgt spid="4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1000"/>
                                        <p:tgtEl>
                                          <p:spTgt spid="4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10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1000"/>
                                        <p:tgtEl>
                                          <p:spTgt spid="47"/>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10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1000"/>
                                        <p:tgtEl>
                                          <p:spTgt spid="52"/>
                                        </p:tgtEl>
                                      </p:cBhvr>
                                    </p:animEffect>
                                  </p:childTnLst>
                                </p:cTn>
                              </p:par>
                              <p:par>
                                <p:cTn id="51" presetID="10"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1000"/>
                                        <p:tgtEl>
                                          <p:spTgt spid="53"/>
                                        </p:tgtEl>
                                      </p:cBhvr>
                                    </p:animEffect>
                                  </p:childTnLst>
                                </p:cTn>
                              </p:par>
                            </p:childTnLst>
                          </p:cTn>
                        </p:par>
                        <p:par>
                          <p:cTn id="54" fill="hold">
                            <p:stCondLst>
                              <p:cond delay="5000"/>
                            </p:stCondLst>
                            <p:childTnLst>
                              <p:par>
                                <p:cTn id="55" presetID="10" presetClass="entr" presetSubtype="0" fill="hold" grpId="0" nodeType="after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1000"/>
                                        <p:tgtEl>
                                          <p:spTgt spid="5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1000"/>
                                        <p:tgtEl>
                                          <p:spTgt spid="56"/>
                                        </p:tgtEl>
                                      </p:cBhvr>
                                    </p:animEffect>
                                  </p:childTnLst>
                                </p:cTn>
                              </p:par>
                              <p:par>
                                <p:cTn id="61" presetID="10"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1000"/>
                                        <p:tgtEl>
                                          <p:spTgt spid="50"/>
                                        </p:tgtEl>
                                      </p:cBhvr>
                                    </p:animEffect>
                                  </p:childTnLst>
                                </p:cTn>
                              </p:par>
                            </p:childTnLst>
                          </p:cTn>
                        </p:par>
                        <p:par>
                          <p:cTn id="64" fill="hold">
                            <p:stCondLst>
                              <p:cond delay="6000"/>
                            </p:stCondLst>
                            <p:childTnLst>
                              <p:par>
                                <p:cTn id="65" presetID="10" presetClass="entr" presetSubtype="0" fill="hold" nodeType="after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10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1000"/>
                                        <p:tgtEl>
                                          <p:spTgt spid="5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41" grpId="0"/>
      <p:bldP spid="43" grpId="0"/>
      <p:bldP spid="45" grpId="0"/>
      <p:bldP spid="46" grpId="0"/>
      <p:bldP spid="48" grpId="0"/>
      <p:bldP spid="49" grpId="0"/>
      <p:bldP spid="51" grpId="0"/>
      <p:bldP spid="52" grpId="0"/>
      <p:bldP spid="55" grpId="0"/>
      <p:bldP spid="56" grpId="0"/>
      <p:bldP spid="57" grpId="0"/>
      <p:bldP spid="5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32815" y="682625"/>
            <a:ext cx="6507480" cy="544830"/>
          </a:xfrm>
        </p:spPr>
        <p:txBody>
          <a:bodyPr/>
          <a:lstStyle/>
          <a:p>
            <a:r>
              <a:rPr lang="zh-CN" altLang="en-US" dirty="0">
                <a:sym typeface="+mn-ea"/>
              </a:rPr>
              <a:t>五、毕业设计（论文）时间进度及安排</a:t>
            </a:r>
            <a:br>
              <a:rPr lang="en-US" altLang="zh-CN" dirty="0"/>
            </a:br>
            <a:endParaRPr lang="zh-CN" altLang="en-US" dirty="0"/>
          </a:p>
        </p:txBody>
      </p:sp>
      <p:graphicFrame>
        <p:nvGraphicFramePr>
          <p:cNvPr id="2" name="表格 1"/>
          <p:cNvGraphicFramePr>
            <a:graphicFrameLocks noGrp="1"/>
          </p:cNvGraphicFramePr>
          <p:nvPr>
            <p:custDataLst>
              <p:tags r:id="rId1"/>
            </p:custDataLst>
          </p:nvPr>
        </p:nvGraphicFramePr>
        <p:xfrm>
          <a:off x="727075" y="1737360"/>
          <a:ext cx="10737850" cy="3783330"/>
        </p:xfrm>
        <a:graphic>
          <a:graphicData uri="http://schemas.openxmlformats.org/drawingml/2006/table">
            <a:tbl>
              <a:tblPr/>
              <a:tblGrid>
                <a:gridCol w="2042160"/>
                <a:gridCol w="3115945"/>
                <a:gridCol w="5579745"/>
              </a:tblGrid>
              <a:tr h="410210">
                <a:tc>
                  <a:txBody>
                    <a:bodyPr/>
                    <a:lstStyle/>
                    <a:p>
                      <a:pPr algn="ctr">
                        <a:spcAft>
                          <a:spcPts val="0"/>
                        </a:spcAft>
                      </a:pPr>
                      <a:r>
                        <a:rPr lang="zh-CN" altLang="en-US" sz="1600" noProof="0" dirty="0">
                          <a:ln>
                            <a:noFill/>
                          </a:ln>
                          <a:effectLst/>
                          <a:uLnTx/>
                          <a:uFillTx/>
                          <a:latin typeface="方正黑体_GBK" panose="03000509000000000000" pitchFamily="65" charset="-122"/>
                          <a:ea typeface="方正黑体_GBK" panose="03000509000000000000" pitchFamily="65" charset="-122"/>
                        </a:rPr>
                        <a:t>进度安排</a:t>
                      </a:r>
                      <a:endParaRPr lang="zh-CN" altLang="en-US" sz="1600" noProof="0" dirty="0">
                        <a:ln>
                          <a:noFill/>
                        </a:ln>
                        <a:effectLst/>
                        <a:uLnTx/>
                        <a:uFillTx/>
                        <a:latin typeface="方正黑体_GBK" panose="03000509000000000000" pitchFamily="65" charset="-122"/>
                        <a:ea typeface="方正黑体_GBK" panose="03000509000000000000" pitchFamily="65" charset="-122"/>
                      </a:endParaRPr>
                    </a:p>
                  </a:txBody>
                  <a:tcPr marL="36686" marR="366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600" noProof="0" dirty="0">
                          <a:ln>
                            <a:noFill/>
                          </a:ln>
                          <a:effectLst/>
                          <a:uLnTx/>
                          <a:uFillTx/>
                          <a:latin typeface="方正黑体_GBK" panose="03000509000000000000" pitchFamily="65" charset="-122"/>
                          <a:ea typeface="方正黑体_GBK" panose="03000509000000000000" pitchFamily="65" charset="-122"/>
                        </a:rPr>
                        <a:t>完成时间</a:t>
                      </a:r>
                      <a:endParaRPr lang="zh-CN" altLang="en-US" sz="1600" noProof="0" dirty="0">
                        <a:ln>
                          <a:noFill/>
                        </a:ln>
                        <a:effectLst/>
                        <a:uLnTx/>
                        <a:uFillTx/>
                        <a:latin typeface="方正黑体_GBK" panose="03000509000000000000" pitchFamily="65" charset="-122"/>
                        <a:ea typeface="方正黑体_GBK" panose="03000509000000000000" pitchFamily="65" charset="-122"/>
                      </a:endParaRPr>
                    </a:p>
                  </a:txBody>
                  <a:tcPr marL="36686" marR="36686" marT="0" marB="0">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zh-CN" altLang="en-US" sz="1600" noProof="0" dirty="0">
                          <a:ln>
                            <a:noFill/>
                          </a:ln>
                          <a:effectLst/>
                          <a:uLnTx/>
                          <a:uFillTx/>
                          <a:latin typeface="方正黑体_GBK" panose="03000509000000000000" pitchFamily="65" charset="-122"/>
                          <a:ea typeface="方正黑体_GBK" panose="03000509000000000000" pitchFamily="65" charset="-122"/>
                        </a:rPr>
                        <a:t>工作内容</a:t>
                      </a:r>
                      <a:endParaRPr lang="zh-CN" altLang="en-US" sz="1600" noProof="0" dirty="0">
                        <a:ln>
                          <a:noFill/>
                        </a:ln>
                        <a:effectLst/>
                        <a:uLnTx/>
                        <a:uFillTx/>
                        <a:latin typeface="方正黑体_GBK" panose="03000509000000000000" pitchFamily="65" charset="-122"/>
                        <a:ea typeface="方正黑体_GBK" panose="03000509000000000000" pitchFamily="65" charset="-122"/>
                      </a:endParaRPr>
                    </a:p>
                  </a:txBody>
                  <a:tcPr marL="36686" marR="36686" marT="0" marB="0">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1350">
                <a:tc>
                  <a:txBody>
                    <a:bodyPr/>
                    <a:lstStyle/>
                    <a:p>
                      <a:pPr algn="ctr">
                        <a:spcAft>
                          <a:spcPts val="0"/>
                        </a:spcAft>
                      </a:pPr>
                      <a:r>
                        <a:rPr lang="zh-CN" altLang="en-US" sz="1600" noProof="0" dirty="0">
                          <a:ln>
                            <a:noFill/>
                          </a:ln>
                          <a:effectLst/>
                          <a:uLnTx/>
                          <a:uFillTx/>
                          <a:latin typeface="方正黑体_GBK" panose="03000509000000000000" pitchFamily="65" charset="-122"/>
                          <a:ea typeface="方正黑体_GBK" panose="03000509000000000000" pitchFamily="65" charset="-122"/>
                        </a:rPr>
                        <a:t>启动阶段</a:t>
                      </a:r>
                      <a:endParaRPr lang="zh-CN" altLang="en-US" sz="1600" noProof="0" dirty="0">
                        <a:ln>
                          <a:noFill/>
                        </a:ln>
                        <a:effectLst/>
                        <a:uLnTx/>
                        <a:uFillTx/>
                        <a:latin typeface="方正黑体_GBK" panose="03000509000000000000" pitchFamily="65" charset="-122"/>
                        <a:ea typeface="方正黑体_GBK" panose="03000509000000000000" pitchFamily="65" charset="-122"/>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600" noProof="0" dirty="0">
                          <a:ln>
                            <a:noFill/>
                          </a:ln>
                          <a:effectLst/>
                          <a:uLnTx/>
                          <a:uFillTx/>
                          <a:latin typeface="方正黑体_GBK" panose="03000509000000000000" pitchFamily="65" charset="-122"/>
                          <a:ea typeface="方正黑体_GBK" panose="03000509000000000000" pitchFamily="65" charset="-122"/>
                        </a:rPr>
                        <a:t>2020 年 11 月 30 日前</a:t>
                      </a:r>
                      <a:endParaRPr lang="zh-CN" altLang="en-US" sz="1600" noProof="0" dirty="0">
                        <a:ln>
                          <a:noFill/>
                        </a:ln>
                        <a:effectLst/>
                        <a:uLnTx/>
                        <a:uFillTx/>
                        <a:latin typeface="方正黑体_GBK" panose="03000509000000000000" pitchFamily="65" charset="-122"/>
                        <a:ea typeface="方正黑体_GBK" panose="03000509000000000000" pitchFamily="65" charset="-122"/>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buNone/>
                      </a:pPr>
                      <a:r>
                        <a:rPr lang="zh-CN" altLang="en-US" sz="1600" noProof="0" dirty="0">
                          <a:ln>
                            <a:noFill/>
                          </a:ln>
                          <a:effectLst/>
                          <a:uLnTx/>
                          <a:uFillTx/>
                          <a:latin typeface="方正黑体_GBK" panose="03000509000000000000" pitchFamily="65" charset="-122"/>
                          <a:ea typeface="方正黑体_GBK" panose="03000509000000000000" pitchFamily="65" charset="-122"/>
                        </a:rPr>
                        <a:t>完成毕业设计（论文）工作的动员、题目征集、 指导教师遴选、题目入库、学生选题及指导教师任务书下达等工作。</a:t>
                      </a:r>
                      <a:endParaRPr lang="zh-CN" altLang="en-US" sz="1600" noProof="0" dirty="0">
                        <a:ln>
                          <a:noFill/>
                        </a:ln>
                        <a:effectLst/>
                        <a:uLnTx/>
                        <a:uFillTx/>
                        <a:latin typeface="方正黑体_GBK" panose="03000509000000000000" pitchFamily="65" charset="-122"/>
                        <a:ea typeface="方正黑体_GBK" panose="03000509000000000000" pitchFamily="65" charset="-122"/>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7990">
                <a:tc>
                  <a:txBody>
                    <a:bodyPr/>
                    <a:lstStyle/>
                    <a:p>
                      <a:pPr algn="ctr">
                        <a:spcAft>
                          <a:spcPts val="0"/>
                        </a:spcAft>
                      </a:pPr>
                      <a:r>
                        <a:rPr lang="zh-CN" altLang="en-US" sz="1600" noProof="0" dirty="0">
                          <a:ln>
                            <a:noFill/>
                          </a:ln>
                          <a:effectLst/>
                          <a:uLnTx/>
                          <a:uFillTx/>
                          <a:latin typeface="方正黑体_GBK" panose="03000509000000000000" pitchFamily="65" charset="-122"/>
                          <a:ea typeface="方正黑体_GBK" panose="03000509000000000000" pitchFamily="65" charset="-122"/>
                        </a:rPr>
                        <a:t>开题阶段</a:t>
                      </a:r>
                      <a:endParaRPr lang="zh-CN" altLang="en-US" sz="1600" noProof="0" dirty="0">
                        <a:ln>
                          <a:noFill/>
                        </a:ln>
                        <a:effectLst/>
                        <a:uLnTx/>
                        <a:uFillTx/>
                        <a:latin typeface="方正黑体_GBK" panose="03000509000000000000" pitchFamily="65" charset="-122"/>
                        <a:ea typeface="方正黑体_GBK" panose="03000509000000000000" pitchFamily="65" charset="-122"/>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600" noProof="0" dirty="0">
                          <a:ln>
                            <a:noFill/>
                          </a:ln>
                          <a:effectLst/>
                          <a:uLnTx/>
                          <a:uFillTx/>
                          <a:latin typeface="方正黑体_GBK" panose="03000509000000000000" pitchFamily="65" charset="-122"/>
                          <a:ea typeface="方正黑体_GBK" panose="03000509000000000000" pitchFamily="65" charset="-122"/>
                        </a:rPr>
                        <a:t>2020 年 12 月 31 日前</a:t>
                      </a:r>
                      <a:endParaRPr lang="zh-CN" altLang="en-US" sz="1600" noProof="0" dirty="0">
                        <a:ln>
                          <a:noFill/>
                        </a:ln>
                        <a:effectLst/>
                        <a:uLnTx/>
                        <a:uFillTx/>
                        <a:latin typeface="方正黑体_GBK" panose="03000509000000000000" pitchFamily="65" charset="-122"/>
                        <a:ea typeface="方正黑体_GBK" panose="03000509000000000000" pitchFamily="65" charset="-122"/>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buNone/>
                      </a:pPr>
                      <a:r>
                        <a:rPr lang="zh-CN" altLang="en-US" sz="1600" noProof="0" dirty="0">
                          <a:ln>
                            <a:noFill/>
                          </a:ln>
                          <a:effectLst/>
                          <a:uLnTx/>
                          <a:uFillTx/>
                          <a:latin typeface="方正黑体_GBK" panose="03000509000000000000" pitchFamily="65" charset="-122"/>
                          <a:ea typeface="方正黑体_GBK" panose="03000509000000000000" pitchFamily="65" charset="-122"/>
                        </a:rPr>
                        <a:t>完成毕业设计（论文）的开题和前期检查工作。</a:t>
                      </a:r>
                      <a:endParaRPr lang="zh-CN" altLang="en-US" sz="1600" noProof="0" dirty="0">
                        <a:ln>
                          <a:noFill/>
                        </a:ln>
                        <a:effectLst/>
                        <a:uLnTx/>
                        <a:uFillTx/>
                        <a:latin typeface="方正黑体_GBK" panose="03000509000000000000" pitchFamily="65" charset="-122"/>
                        <a:ea typeface="方正黑体_GBK" panose="03000509000000000000" pitchFamily="65" charset="-122"/>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5440">
                <a:tc>
                  <a:txBody>
                    <a:bodyPr/>
                    <a:lstStyle/>
                    <a:p>
                      <a:pPr algn="ctr">
                        <a:spcAft>
                          <a:spcPts val="0"/>
                        </a:spcAft>
                      </a:pPr>
                      <a:r>
                        <a:rPr lang="zh-CN" altLang="en-US" sz="1600" noProof="0" dirty="0">
                          <a:ln>
                            <a:noFill/>
                          </a:ln>
                          <a:effectLst/>
                          <a:uLnTx/>
                          <a:uFillTx/>
                          <a:latin typeface="方正黑体_GBK" panose="03000509000000000000" pitchFamily="65" charset="-122"/>
                          <a:ea typeface="方正黑体_GBK" panose="03000509000000000000" pitchFamily="65" charset="-122"/>
                        </a:rPr>
                        <a:t>中期阶段</a:t>
                      </a:r>
                      <a:endParaRPr lang="zh-CN" altLang="en-US" sz="1600" noProof="0" dirty="0">
                        <a:ln>
                          <a:noFill/>
                        </a:ln>
                        <a:effectLst/>
                        <a:uLnTx/>
                        <a:uFillTx/>
                        <a:latin typeface="方正黑体_GBK" panose="03000509000000000000" pitchFamily="65" charset="-122"/>
                        <a:ea typeface="方正黑体_GBK" panose="03000509000000000000" pitchFamily="65" charset="-122"/>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600" noProof="0" dirty="0">
                          <a:ln>
                            <a:noFill/>
                          </a:ln>
                          <a:effectLst/>
                          <a:uLnTx/>
                          <a:uFillTx/>
                          <a:latin typeface="方正黑体_GBK" panose="03000509000000000000" pitchFamily="65" charset="-122"/>
                          <a:ea typeface="方正黑体_GBK" panose="03000509000000000000" pitchFamily="65" charset="-122"/>
                        </a:rPr>
                        <a:t>2021 年 4 月 9 日前</a:t>
                      </a:r>
                      <a:endParaRPr lang="zh-CN" altLang="en-US" sz="1600" noProof="0" dirty="0">
                        <a:ln>
                          <a:noFill/>
                        </a:ln>
                        <a:effectLst/>
                        <a:uLnTx/>
                        <a:uFillTx/>
                        <a:latin typeface="方正黑体_GBK" panose="03000509000000000000" pitchFamily="65" charset="-122"/>
                        <a:ea typeface="方正黑体_GBK" panose="03000509000000000000" pitchFamily="65" charset="-122"/>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altLang="en-US" sz="1600" noProof="0" dirty="0">
                          <a:ln>
                            <a:noFill/>
                          </a:ln>
                          <a:effectLst/>
                          <a:uLnTx/>
                          <a:uFillTx/>
                          <a:latin typeface="方正黑体_GBK" panose="03000509000000000000" pitchFamily="65" charset="-122"/>
                          <a:ea typeface="方正黑体_GBK" panose="03000509000000000000" pitchFamily="65" charset="-122"/>
                        </a:rPr>
                        <a:t>完成毕业设计（论文）的中期检查工作。</a:t>
                      </a:r>
                      <a:endParaRPr lang="zh-CN" altLang="en-US" sz="1600" noProof="0" dirty="0">
                        <a:ln>
                          <a:noFill/>
                        </a:ln>
                        <a:effectLst/>
                        <a:uLnTx/>
                        <a:uFillTx/>
                        <a:latin typeface="方正黑体_GBK" panose="03000509000000000000" pitchFamily="65" charset="-122"/>
                        <a:ea typeface="方正黑体_GBK" panose="03000509000000000000" pitchFamily="65" charset="-122"/>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6075">
                <a:tc rowSpan="2">
                  <a:txBody>
                    <a:bodyPr/>
                    <a:lstStyle/>
                    <a:p>
                      <a:pPr algn="ctr">
                        <a:spcAft>
                          <a:spcPts val="0"/>
                        </a:spcAft>
                        <a:buNone/>
                      </a:pPr>
                      <a:r>
                        <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rPr>
                        <a:t>论文撰写</a:t>
                      </a:r>
                      <a:endPar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sym typeface="+mn-ea"/>
                        </a:rPr>
                        <a:t>2021 年</a:t>
                      </a:r>
                      <a:r>
                        <a:rPr lang="en-US" altLang="zh-CN" sz="1600" noProof="0" dirty="0">
                          <a:ln>
                            <a:noFill/>
                          </a:ln>
                          <a:solidFill>
                            <a:srgbClr val="FF0000"/>
                          </a:solidFill>
                          <a:effectLst/>
                          <a:uLnTx/>
                          <a:uFillTx/>
                          <a:latin typeface="方正黑体_GBK" panose="03000509000000000000" pitchFamily="65" charset="-122"/>
                          <a:ea typeface="方正黑体_GBK" panose="03000509000000000000" pitchFamily="65" charset="-122"/>
                          <a:sym typeface="+mn-ea"/>
                        </a:rPr>
                        <a:t> </a:t>
                      </a:r>
                      <a:r>
                        <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sym typeface="+mn-ea"/>
                        </a:rPr>
                        <a:t>6 月 5日前</a:t>
                      </a:r>
                      <a:endPar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sym typeface="+mn-ea"/>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buNone/>
                      </a:pPr>
                      <a:r>
                        <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rPr>
                        <a:t>完成论文初稿的撰写。</a:t>
                      </a:r>
                      <a:endPar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9245">
                <a:tc vMerge="1">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sym typeface="+mn-ea"/>
                        </a:rPr>
                        <a:t>2021 年</a:t>
                      </a:r>
                      <a:r>
                        <a:rPr lang="en-US" altLang="zh-CN" sz="1600" noProof="0" dirty="0">
                          <a:ln>
                            <a:noFill/>
                          </a:ln>
                          <a:solidFill>
                            <a:srgbClr val="FF0000"/>
                          </a:solidFill>
                          <a:effectLst/>
                          <a:uLnTx/>
                          <a:uFillTx/>
                          <a:latin typeface="方正黑体_GBK" panose="03000509000000000000" pitchFamily="65" charset="-122"/>
                          <a:ea typeface="方正黑体_GBK" panose="03000509000000000000" pitchFamily="65" charset="-122"/>
                          <a:sym typeface="+mn-ea"/>
                        </a:rPr>
                        <a:t> </a:t>
                      </a:r>
                      <a:r>
                        <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sym typeface="+mn-ea"/>
                        </a:rPr>
                        <a:t>6 月 12日前</a:t>
                      </a:r>
                      <a:endPar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sym typeface="+mn-ea"/>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buNone/>
                      </a:pPr>
                      <a:r>
                        <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sym typeface="+mn-ea"/>
                        </a:rPr>
                        <a:t>完成论文的查重（自查）、论文格式、内容的修改。</a:t>
                      </a:r>
                      <a:endPar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sym typeface="+mn-ea"/>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600">
                <a:tc>
                  <a:txBody>
                    <a:bodyPr/>
                    <a:lstStyle/>
                    <a:p>
                      <a:pPr algn="ctr">
                        <a:spcAft>
                          <a:spcPts val="0"/>
                        </a:spcAft>
                      </a:pPr>
                      <a:r>
                        <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rPr>
                        <a:t>答辩阶段</a:t>
                      </a:r>
                      <a:endPar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rPr>
                        <a:t>2021 年 6 月 23 日前</a:t>
                      </a:r>
                      <a:endPar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rPr>
                        <a:t>完成毕业设计（论文）的查重（学校）、评阅、交叉评阅、 答辩、成绩评定和成绩录入工作。</a:t>
                      </a:r>
                      <a:endPar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7980">
                <a:tc>
                  <a:txBody>
                    <a:bodyPr/>
                    <a:lstStyle/>
                    <a:p>
                      <a:pPr algn="ctr">
                        <a:spcAft>
                          <a:spcPts val="0"/>
                        </a:spcAft>
                      </a:pPr>
                      <a:r>
                        <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rPr>
                        <a:t>推优阶段</a:t>
                      </a:r>
                      <a:endPar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rPr>
                        <a:t>2021 年 6 月 25 日前</a:t>
                      </a:r>
                      <a:endPar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rPr>
                        <a:t>完成优秀毕业设计（论文）选拔工作。</a:t>
                      </a:r>
                      <a:endPar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5440">
                <a:tc>
                  <a:txBody>
                    <a:bodyPr/>
                    <a:lstStyle/>
                    <a:p>
                      <a:pPr algn="ctr">
                        <a:spcAft>
                          <a:spcPts val="0"/>
                        </a:spcAft>
                      </a:pPr>
                      <a:r>
                        <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rPr>
                        <a:t>归档阶段</a:t>
                      </a:r>
                      <a:endPar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rPr>
                        <a:t>2021 年 7 月 9 日前</a:t>
                      </a:r>
                      <a:endPar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rPr>
                        <a:t>完成毕业设计（论文）文档材料归档。</a:t>
                      </a:r>
                      <a:endParaRPr lang="zh-CN" altLang="en-US" sz="1600" noProof="0" dirty="0">
                        <a:ln>
                          <a:noFill/>
                        </a:ln>
                        <a:solidFill>
                          <a:srgbClr val="FF0000"/>
                        </a:solidFill>
                        <a:effectLst/>
                        <a:uLnTx/>
                        <a:uFillTx/>
                        <a:latin typeface="方正黑体_GBK" panose="03000509000000000000" pitchFamily="65" charset="-122"/>
                        <a:ea typeface="方正黑体_GBK" panose="03000509000000000000" pitchFamily="65" charset="-122"/>
                      </a:endParaRPr>
                    </a:p>
                  </a:txBody>
                  <a:tcPr marL="36686" marR="36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4565374" cy="6858000"/>
          </a:xfrm>
          <a:prstGeom prst="rect">
            <a:avLst/>
          </a:prstGeom>
          <a:blipFill dpi="0" rotWithShape="1">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008566" y="1168401"/>
            <a:ext cx="3903133" cy="4555066"/>
          </a:xfrm>
          <a:prstGeom prst="rect">
            <a:avLst/>
          </a:prstGeom>
          <a:solidFill>
            <a:srgbClr val="1F4D8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quotation-marks_897"/>
          <p:cNvSpPr>
            <a:spLocks noChangeAspect="1"/>
          </p:cNvSpPr>
          <p:nvPr/>
        </p:nvSpPr>
        <p:spPr bwMode="auto">
          <a:xfrm>
            <a:off x="2385540" y="1888880"/>
            <a:ext cx="889042" cy="761681"/>
          </a:xfrm>
          <a:custGeom>
            <a:avLst/>
            <a:gdLst>
              <a:gd name="connsiteX0" fmla="*/ 479725 w 558900"/>
              <a:gd name="connsiteY0" fmla="*/ 0 h 478835"/>
              <a:gd name="connsiteX1" fmla="*/ 479725 w 558900"/>
              <a:gd name="connsiteY1" fmla="*/ 133816 h 478835"/>
              <a:gd name="connsiteX2" fmla="*/ 419940 w 558900"/>
              <a:gd name="connsiteY2" fmla="*/ 217653 h 478835"/>
              <a:gd name="connsiteX3" fmla="*/ 419940 w 558900"/>
              <a:gd name="connsiteY3" fmla="*/ 259571 h 478835"/>
              <a:gd name="connsiteX4" fmla="*/ 558900 w 558900"/>
              <a:gd name="connsiteY4" fmla="*/ 259571 h 478835"/>
              <a:gd name="connsiteX5" fmla="*/ 558900 w 558900"/>
              <a:gd name="connsiteY5" fmla="*/ 478835 h 478835"/>
              <a:gd name="connsiteX6" fmla="*/ 298754 w 558900"/>
              <a:gd name="connsiteY6" fmla="*/ 478835 h 478835"/>
              <a:gd name="connsiteX7" fmla="*/ 298754 w 558900"/>
              <a:gd name="connsiteY7" fmla="*/ 259571 h 478835"/>
              <a:gd name="connsiteX8" fmla="*/ 479725 w 558900"/>
              <a:gd name="connsiteY8" fmla="*/ 0 h 478835"/>
              <a:gd name="connsiteX9" fmla="*/ 179355 w 558900"/>
              <a:gd name="connsiteY9" fmla="*/ 0 h 478835"/>
              <a:gd name="connsiteX10" fmla="*/ 179355 w 558900"/>
              <a:gd name="connsiteY10" fmla="*/ 133816 h 478835"/>
              <a:gd name="connsiteX11" fmla="*/ 119570 w 558900"/>
              <a:gd name="connsiteY11" fmla="*/ 217653 h 478835"/>
              <a:gd name="connsiteX12" fmla="*/ 119570 w 558900"/>
              <a:gd name="connsiteY12" fmla="*/ 259571 h 478835"/>
              <a:gd name="connsiteX13" fmla="*/ 260146 w 558900"/>
              <a:gd name="connsiteY13" fmla="*/ 259571 h 478835"/>
              <a:gd name="connsiteX14" fmla="*/ 260146 w 558900"/>
              <a:gd name="connsiteY14" fmla="*/ 478835 h 478835"/>
              <a:gd name="connsiteX15" fmla="*/ 0 w 558900"/>
              <a:gd name="connsiteY15" fmla="*/ 478835 h 478835"/>
              <a:gd name="connsiteX16" fmla="*/ 0 w 558900"/>
              <a:gd name="connsiteY16" fmla="*/ 259571 h 478835"/>
              <a:gd name="connsiteX17" fmla="*/ 179355 w 558900"/>
              <a:gd name="connsiteY17" fmla="*/ 0 h 4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900" h="478835">
                <a:moveTo>
                  <a:pt x="479725" y="0"/>
                </a:moveTo>
                <a:lnTo>
                  <a:pt x="479725" y="133816"/>
                </a:lnTo>
                <a:cubicBezTo>
                  <a:pt x="419940" y="133816"/>
                  <a:pt x="419940" y="145102"/>
                  <a:pt x="419940" y="217653"/>
                </a:cubicBezTo>
                <a:lnTo>
                  <a:pt x="419940" y="259571"/>
                </a:lnTo>
                <a:lnTo>
                  <a:pt x="558900" y="259571"/>
                </a:lnTo>
                <a:lnTo>
                  <a:pt x="558900" y="478835"/>
                </a:lnTo>
                <a:lnTo>
                  <a:pt x="298754" y="478835"/>
                </a:lnTo>
                <a:lnTo>
                  <a:pt x="298754" y="259571"/>
                </a:lnTo>
                <a:cubicBezTo>
                  <a:pt x="298754" y="93510"/>
                  <a:pt x="339149" y="0"/>
                  <a:pt x="479725" y="0"/>
                </a:cubicBezTo>
                <a:close/>
                <a:moveTo>
                  <a:pt x="179355" y="0"/>
                </a:moveTo>
                <a:lnTo>
                  <a:pt x="179355" y="133816"/>
                </a:lnTo>
                <a:cubicBezTo>
                  <a:pt x="119570" y="133816"/>
                  <a:pt x="119570" y="145102"/>
                  <a:pt x="119570" y="217653"/>
                </a:cubicBezTo>
                <a:lnTo>
                  <a:pt x="119570" y="259571"/>
                </a:lnTo>
                <a:lnTo>
                  <a:pt x="260146" y="259571"/>
                </a:lnTo>
                <a:lnTo>
                  <a:pt x="260146" y="478835"/>
                </a:lnTo>
                <a:lnTo>
                  <a:pt x="0" y="478835"/>
                </a:lnTo>
                <a:lnTo>
                  <a:pt x="0" y="259571"/>
                </a:lnTo>
                <a:cubicBezTo>
                  <a:pt x="0" y="93510"/>
                  <a:pt x="40395" y="0"/>
                  <a:pt x="179355" y="0"/>
                </a:cubicBezTo>
                <a:close/>
              </a:path>
            </a:pathLst>
          </a:custGeom>
          <a:solidFill>
            <a:schemeClr val="bg1">
              <a:lumMod val="75000"/>
            </a:schemeClr>
          </a:solidFill>
          <a:ln>
            <a:noFill/>
          </a:ln>
        </p:spPr>
      </p:sp>
      <p:sp>
        <p:nvSpPr>
          <p:cNvPr id="10" name="1"/>
          <p:cNvSpPr txBox="1">
            <a:spLocks noChangeArrowheads="1"/>
          </p:cNvSpPr>
          <p:nvPr/>
        </p:nvSpPr>
        <p:spPr bwMode="auto">
          <a:xfrm>
            <a:off x="3456437" y="3113017"/>
            <a:ext cx="328124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r>
              <a:rPr lang="zh-CN" altLang="en-US" sz="4800" b="1" noProof="0" dirty="0">
                <a:solidFill>
                  <a:prstClr val="white"/>
                </a:solidFill>
                <a:latin typeface="微软雅黑" panose="020B0503020204020204" pitchFamily="34" charset="-122"/>
                <a:cs typeface="+mn-ea"/>
                <a:sym typeface="+mn-lt"/>
              </a:rPr>
              <a:t>意见与建议</a:t>
            </a:r>
            <a:endParaRPr kumimoji="0" lang="en-US" altLang="zh-CN" sz="4800" b="1" i="0" u="none" strike="noStrike" kern="1200" cap="none" spc="0" normalizeH="0" baseline="0" noProof="0" dirty="0">
              <a:ln>
                <a:noFill/>
              </a:ln>
              <a:solidFill>
                <a:prstClr val="white"/>
              </a:solidFill>
              <a:effectLst/>
              <a:uLnTx/>
              <a:uFillTx/>
              <a:latin typeface="微软雅黑" panose="020B0503020204020204" pitchFamily="34" charset="-122"/>
              <a:cs typeface="+mn-ea"/>
              <a:sym typeface="+mn-lt"/>
            </a:endParaRPr>
          </a:p>
        </p:txBody>
      </p:sp>
      <p:sp>
        <p:nvSpPr>
          <p:cNvPr id="12" name="1"/>
          <p:cNvSpPr txBox="1">
            <a:spLocks noChangeArrowheads="1"/>
          </p:cNvSpPr>
          <p:nvPr/>
        </p:nvSpPr>
        <p:spPr bwMode="auto">
          <a:xfrm>
            <a:off x="7708402" y="1500685"/>
            <a:ext cx="16465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lvl="0">
              <a:spcBef>
                <a:spcPct val="20000"/>
              </a:spcBef>
              <a:defRPr/>
            </a:pPr>
            <a:r>
              <a:rPr lang="zh-CN" altLang="en-US" sz="3200" dirty="0">
                <a:solidFill>
                  <a:srgbClr val="1F4D89"/>
                </a:solidFill>
                <a:latin typeface="方正颜真卿楷书 简繁" panose="02000500000000000000" pitchFamily="2" charset="-122"/>
                <a:ea typeface="方正颜真卿楷书 简繁" panose="02000500000000000000" pitchFamily="2" charset="-122"/>
                <a:cs typeface="+mn-ea"/>
                <a:sym typeface="+mn-lt"/>
              </a:rPr>
              <a:t>工匠精神</a:t>
            </a:r>
            <a:endParaRPr lang="en-US" altLang="zh-CN" sz="3200" dirty="0">
              <a:solidFill>
                <a:srgbClr val="1F4D89"/>
              </a:solidFill>
              <a:latin typeface="方正颜真卿楷书 简繁" panose="02000500000000000000" pitchFamily="2" charset="-122"/>
              <a:ea typeface="方正颜真卿楷书 简繁" panose="02000500000000000000" pitchFamily="2" charset="-122"/>
              <a:cs typeface="+mn-ea"/>
              <a:sym typeface="+mn-lt"/>
            </a:endParaRPr>
          </a:p>
        </p:txBody>
      </p:sp>
      <p:sp>
        <p:nvSpPr>
          <p:cNvPr id="20" name="1"/>
          <p:cNvSpPr txBox="1">
            <a:spLocks noChangeArrowheads="1"/>
          </p:cNvSpPr>
          <p:nvPr/>
        </p:nvSpPr>
        <p:spPr bwMode="auto">
          <a:xfrm>
            <a:off x="7739380" y="2372995"/>
            <a:ext cx="408940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lvl="0">
              <a:spcBef>
                <a:spcPct val="20000"/>
              </a:spcBef>
              <a:defRPr/>
            </a:pPr>
            <a:r>
              <a:rPr lang="zh-CN" altLang="en-US" sz="3200" dirty="0">
                <a:solidFill>
                  <a:srgbClr val="1F4D89"/>
                </a:solidFill>
                <a:latin typeface="方正颜真卿楷书 简繁" panose="02000500000000000000" pitchFamily="2" charset="-122"/>
                <a:ea typeface="方正颜真卿楷书 简繁" panose="02000500000000000000" pitchFamily="2" charset="-122"/>
                <a:cs typeface="+mn-ea"/>
                <a:sym typeface="+mn-lt"/>
              </a:rPr>
              <a:t>科技论文，用词规范，严谨，表达准确</a:t>
            </a:r>
            <a:endParaRPr lang="en-US" altLang="zh-CN" sz="3200" dirty="0">
              <a:solidFill>
                <a:srgbClr val="1F4D89"/>
              </a:solidFill>
              <a:latin typeface="方正颜真卿楷书 简繁" panose="02000500000000000000" pitchFamily="2" charset="-122"/>
              <a:ea typeface="方正颜真卿楷书 简繁" panose="02000500000000000000" pitchFamily="2" charset="-122"/>
              <a:cs typeface="+mn-ea"/>
              <a:sym typeface="+mn-lt"/>
            </a:endParaRPr>
          </a:p>
        </p:txBody>
      </p:sp>
      <p:sp>
        <p:nvSpPr>
          <p:cNvPr id="21" name="1"/>
          <p:cNvSpPr txBox="1">
            <a:spLocks noChangeArrowheads="1"/>
          </p:cNvSpPr>
          <p:nvPr/>
        </p:nvSpPr>
        <p:spPr bwMode="auto">
          <a:xfrm>
            <a:off x="7739233" y="3682579"/>
            <a:ext cx="26079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lvl="0">
              <a:spcBef>
                <a:spcPct val="20000"/>
              </a:spcBef>
              <a:defRPr/>
            </a:pPr>
            <a:r>
              <a:rPr lang="zh-CN" altLang="en-US" sz="3200" dirty="0">
                <a:solidFill>
                  <a:srgbClr val="1F4D89"/>
                </a:solidFill>
                <a:latin typeface="方正颜真卿楷书 简繁" panose="02000500000000000000" pitchFamily="2" charset="-122"/>
                <a:ea typeface="方正颜真卿楷书 简繁" panose="02000500000000000000" pitchFamily="2" charset="-122"/>
                <a:cs typeface="+mn-ea"/>
                <a:sym typeface="+mn-lt"/>
              </a:rPr>
              <a:t>细节决定成败</a:t>
            </a:r>
            <a:endParaRPr lang="en-US" altLang="zh-CN" sz="3200" dirty="0">
              <a:solidFill>
                <a:srgbClr val="1F4D89"/>
              </a:solidFill>
              <a:latin typeface="方正颜真卿楷书 简繁" panose="02000500000000000000" pitchFamily="2" charset="-122"/>
              <a:ea typeface="方正颜真卿楷书 简繁" panose="02000500000000000000" pitchFamily="2" charset="-122"/>
              <a:cs typeface="+mn-ea"/>
              <a:sym typeface="+mn-lt"/>
            </a:endParaRPr>
          </a:p>
        </p:txBody>
      </p:sp>
      <p:sp>
        <p:nvSpPr>
          <p:cNvPr id="22" name="1"/>
          <p:cNvSpPr txBox="1">
            <a:spLocks noChangeArrowheads="1"/>
          </p:cNvSpPr>
          <p:nvPr/>
        </p:nvSpPr>
        <p:spPr bwMode="auto">
          <a:xfrm>
            <a:off x="7708499" y="4610493"/>
            <a:ext cx="37936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lvl="0">
              <a:spcBef>
                <a:spcPct val="20000"/>
              </a:spcBef>
              <a:defRPr/>
            </a:pPr>
            <a:r>
              <a:rPr lang="zh-CN" altLang="en-US" sz="3200" dirty="0">
                <a:solidFill>
                  <a:srgbClr val="1F4D89"/>
                </a:solidFill>
                <a:latin typeface="方正颜真卿楷书 简繁" panose="02000500000000000000" pitchFamily="2" charset="-122"/>
                <a:ea typeface="方正颜真卿楷书 简繁" panose="02000500000000000000" pitchFamily="2" charset="-122"/>
                <a:cs typeface="+mn-ea"/>
                <a:sym typeface="+mn-lt"/>
              </a:rPr>
              <a:t>大学四年的圆满句号</a:t>
            </a:r>
            <a:endParaRPr lang="en-US" altLang="zh-CN" sz="3200" dirty="0">
              <a:solidFill>
                <a:srgbClr val="1F4D89"/>
              </a:solidFill>
              <a:latin typeface="方正颜真卿楷书 简繁" panose="02000500000000000000" pitchFamily="2" charset="-122"/>
              <a:ea typeface="方正颜真卿楷书 简繁" panose="02000500000000000000"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ppt_w</p:attrName>
                                        </p:attrNameLst>
                                      </p:cBhvr>
                                      <p:tavLst>
                                        <p:tav tm="0">
                                          <p:val>
                                            <p:fltVal val="0"/>
                                          </p:val>
                                        </p:tav>
                                        <p:tav tm="100000">
                                          <p:val>
                                            <p:strVal val="#ppt_w"/>
                                          </p:val>
                                        </p:tav>
                                      </p:tavLst>
                                    </p:anim>
                                    <p:anim calcmode="lin" valueType="num">
                                      <p:cBhvr>
                                        <p:cTn id="21" dur="500" fill="hold"/>
                                        <p:tgtEl>
                                          <p:spTgt spid="20"/>
                                        </p:tgtEl>
                                        <p:attrNameLst>
                                          <p:attrName>ppt_h</p:attrName>
                                        </p:attrNameLst>
                                      </p:cBhvr>
                                      <p:tavLst>
                                        <p:tav tm="0">
                                          <p:val>
                                            <p:fltVal val="0"/>
                                          </p:val>
                                        </p:tav>
                                        <p:tav tm="100000">
                                          <p:val>
                                            <p:strVal val="#ppt_h"/>
                                          </p:val>
                                        </p:tav>
                                      </p:tavLst>
                                    </p:anim>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0" grpId="0"/>
      <p:bldP spid="21"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5280693"/>
            <a:ext cx="12192000" cy="1577306"/>
          </a:xfrm>
          <a:custGeom>
            <a:avLst/>
            <a:gdLst>
              <a:gd name="connsiteX0" fmla="*/ 12192000 w 12192000"/>
              <a:gd name="connsiteY0" fmla="*/ 0 h 1655584"/>
              <a:gd name="connsiteX1" fmla="*/ 12192000 w 12192000"/>
              <a:gd name="connsiteY1" fmla="*/ 1282003 h 1655584"/>
              <a:gd name="connsiteX2" fmla="*/ 12192000 w 12192000"/>
              <a:gd name="connsiteY2" fmla="*/ 1655584 h 1655584"/>
              <a:gd name="connsiteX3" fmla="*/ 0 w 12192000"/>
              <a:gd name="connsiteY3" fmla="*/ 1655584 h 1655584"/>
              <a:gd name="connsiteX4" fmla="*/ 0 w 12192000"/>
              <a:gd name="connsiteY4" fmla="*/ 1282003 h 1655584"/>
              <a:gd name="connsiteX5" fmla="*/ 0 w 12192000"/>
              <a:gd name="connsiteY5" fmla="*/ 708867 h 1655584"/>
              <a:gd name="connsiteX6" fmla="*/ 290010 w 12192000"/>
              <a:gd name="connsiteY6" fmla="*/ 732370 h 1655584"/>
              <a:gd name="connsiteX7" fmla="*/ 11931656 w 12192000"/>
              <a:gd name="connsiteY7" fmla="*/ 60926 h 165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55584">
                <a:moveTo>
                  <a:pt x="12192000" y="0"/>
                </a:moveTo>
                <a:lnTo>
                  <a:pt x="12192000" y="1282003"/>
                </a:lnTo>
                <a:lnTo>
                  <a:pt x="12192000" y="1655584"/>
                </a:lnTo>
                <a:lnTo>
                  <a:pt x="0" y="1655584"/>
                </a:lnTo>
                <a:lnTo>
                  <a:pt x="0" y="1282003"/>
                </a:lnTo>
                <a:lnTo>
                  <a:pt x="0" y="708867"/>
                </a:lnTo>
                <a:lnTo>
                  <a:pt x="290010" y="732370"/>
                </a:lnTo>
                <a:cubicBezTo>
                  <a:pt x="4935874" y="1082366"/>
                  <a:pt x="9185103" y="665678"/>
                  <a:pt x="11931656" y="6092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0" y="5280692"/>
            <a:ext cx="12192000" cy="1577307"/>
          </a:xfrm>
          <a:custGeom>
            <a:avLst/>
            <a:gdLst>
              <a:gd name="connsiteX0" fmla="*/ 0 w 12192000"/>
              <a:gd name="connsiteY0" fmla="*/ 0 h 2029164"/>
              <a:gd name="connsiteX1" fmla="*/ 260344 w 12192000"/>
              <a:gd name="connsiteY1" fmla="*/ 96435 h 2029164"/>
              <a:gd name="connsiteX2" fmla="*/ 11901990 w 12192000"/>
              <a:gd name="connsiteY2" fmla="*/ 1159201 h 2029164"/>
              <a:gd name="connsiteX3" fmla="*/ 12192000 w 12192000"/>
              <a:gd name="connsiteY3" fmla="*/ 1122000 h 2029164"/>
              <a:gd name="connsiteX4" fmla="*/ 12192000 w 12192000"/>
              <a:gd name="connsiteY4" fmla="*/ 2029164 h 2029164"/>
              <a:gd name="connsiteX5" fmla="*/ 0 w 12192000"/>
              <a:gd name="connsiteY5" fmla="*/ 2029164 h 202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29164">
                <a:moveTo>
                  <a:pt x="0" y="0"/>
                </a:moveTo>
                <a:lnTo>
                  <a:pt x="260344" y="96435"/>
                </a:lnTo>
                <a:cubicBezTo>
                  <a:pt x="3006897" y="1053640"/>
                  <a:pt x="7256126" y="1713178"/>
                  <a:pt x="11901990" y="1159201"/>
                </a:cubicBezTo>
                <a:lnTo>
                  <a:pt x="12192000" y="1122000"/>
                </a:lnTo>
                <a:lnTo>
                  <a:pt x="12192000" y="2029164"/>
                </a:lnTo>
                <a:lnTo>
                  <a:pt x="0" y="2029164"/>
                </a:lnTo>
                <a:close/>
              </a:path>
            </a:pathLst>
          </a:cu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students-graduation-hat_21534"/>
          <p:cNvSpPr/>
          <p:nvPr/>
        </p:nvSpPr>
        <p:spPr>
          <a:xfrm>
            <a:off x="5194742" y="1277242"/>
            <a:ext cx="1812450" cy="840058"/>
          </a:xfrm>
          <a:custGeom>
            <a:avLst/>
            <a:gdLst>
              <a:gd name="T0" fmla="*/ 496 w 989"/>
              <a:gd name="T1" fmla="*/ 397 h 459"/>
              <a:gd name="T2" fmla="*/ 781 w 989"/>
              <a:gd name="T3" fmla="*/ 291 h 459"/>
              <a:gd name="T4" fmla="*/ 781 w 989"/>
              <a:gd name="T5" fmla="*/ 459 h 459"/>
              <a:gd name="T6" fmla="*/ 208 w 989"/>
              <a:gd name="T7" fmla="*/ 459 h 459"/>
              <a:gd name="T8" fmla="*/ 208 w 989"/>
              <a:gd name="T9" fmla="*/ 294 h 459"/>
              <a:gd name="T10" fmla="*/ 496 w 989"/>
              <a:gd name="T11" fmla="*/ 397 h 459"/>
              <a:gd name="T12" fmla="*/ 874 w 989"/>
              <a:gd name="T13" fmla="*/ 347 h 459"/>
              <a:gd name="T14" fmla="*/ 874 w 989"/>
              <a:gd name="T15" fmla="*/ 221 h 459"/>
              <a:gd name="T16" fmla="*/ 989 w 989"/>
              <a:gd name="T17" fmla="*/ 178 h 459"/>
              <a:gd name="T18" fmla="*/ 493 w 989"/>
              <a:gd name="T19" fmla="*/ 0 h 459"/>
              <a:gd name="T20" fmla="*/ 0 w 989"/>
              <a:gd name="T21" fmla="*/ 184 h 459"/>
              <a:gd name="T22" fmla="*/ 496 w 989"/>
              <a:gd name="T23" fmla="*/ 362 h 459"/>
              <a:gd name="T24" fmla="*/ 839 w 989"/>
              <a:gd name="T25" fmla="*/ 234 h 459"/>
              <a:gd name="T26" fmla="*/ 839 w 989"/>
              <a:gd name="T27" fmla="*/ 347 h 459"/>
              <a:gd name="T28" fmla="*/ 819 w 989"/>
              <a:gd name="T29" fmla="*/ 380 h 459"/>
              <a:gd name="T30" fmla="*/ 856 w 989"/>
              <a:gd name="T31" fmla="*/ 417 h 459"/>
              <a:gd name="T32" fmla="*/ 894 w 989"/>
              <a:gd name="T33" fmla="*/ 380 h 459"/>
              <a:gd name="T34" fmla="*/ 874 w 989"/>
              <a:gd name="T35" fmla="*/ 34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9" h="459">
                <a:moveTo>
                  <a:pt x="496" y="397"/>
                </a:moveTo>
                <a:lnTo>
                  <a:pt x="781" y="291"/>
                </a:lnTo>
                <a:lnTo>
                  <a:pt x="781" y="459"/>
                </a:lnTo>
                <a:lnTo>
                  <a:pt x="208" y="459"/>
                </a:lnTo>
                <a:lnTo>
                  <a:pt x="208" y="294"/>
                </a:lnTo>
                <a:lnTo>
                  <a:pt x="496" y="397"/>
                </a:lnTo>
                <a:close/>
                <a:moveTo>
                  <a:pt x="874" y="347"/>
                </a:moveTo>
                <a:lnTo>
                  <a:pt x="874" y="221"/>
                </a:lnTo>
                <a:lnTo>
                  <a:pt x="989" y="178"/>
                </a:lnTo>
                <a:lnTo>
                  <a:pt x="493" y="0"/>
                </a:lnTo>
                <a:lnTo>
                  <a:pt x="0" y="184"/>
                </a:lnTo>
                <a:lnTo>
                  <a:pt x="496" y="362"/>
                </a:lnTo>
                <a:lnTo>
                  <a:pt x="839" y="234"/>
                </a:lnTo>
                <a:lnTo>
                  <a:pt x="839" y="347"/>
                </a:lnTo>
                <a:cubicBezTo>
                  <a:pt x="827" y="353"/>
                  <a:pt x="819" y="365"/>
                  <a:pt x="819" y="380"/>
                </a:cubicBezTo>
                <a:cubicBezTo>
                  <a:pt x="819" y="400"/>
                  <a:pt x="836" y="417"/>
                  <a:pt x="856" y="417"/>
                </a:cubicBezTo>
                <a:cubicBezTo>
                  <a:pt x="877" y="417"/>
                  <a:pt x="894" y="400"/>
                  <a:pt x="894" y="380"/>
                </a:cubicBezTo>
                <a:cubicBezTo>
                  <a:pt x="894" y="365"/>
                  <a:pt x="886" y="353"/>
                  <a:pt x="874" y="347"/>
                </a:cubicBezTo>
                <a:close/>
              </a:path>
            </a:pathLst>
          </a:cu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F4D89"/>
              </a:solidFill>
              <a:latin typeface="微软雅黑" panose="020B0503020204020204" pitchFamily="34" charset="-122"/>
              <a:ea typeface="微软雅黑" panose="020B0503020204020204" pitchFamily="34" charset="-122"/>
              <a:cs typeface="+mn-ea"/>
              <a:sym typeface="+mn-lt"/>
            </a:endParaRPr>
          </a:p>
        </p:txBody>
      </p:sp>
      <p:sp>
        <p:nvSpPr>
          <p:cNvPr id="14" name="PA_文本框 2"/>
          <p:cNvSpPr txBox="1"/>
          <p:nvPr>
            <p:custDataLst>
              <p:tags r:id="rId1"/>
            </p:custDataLst>
          </p:nvPr>
        </p:nvSpPr>
        <p:spPr>
          <a:xfrm>
            <a:off x="1939301" y="2575947"/>
            <a:ext cx="8313398" cy="90364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zh-CN" altLang="en-US" sz="4800" dirty="0">
                <a:solidFill>
                  <a:srgbClr val="1F4D89"/>
                </a:solidFill>
                <a:latin typeface="微软雅黑" panose="020B0503020204020204" pitchFamily="34" charset="-122"/>
                <a:ea typeface="微软雅黑" panose="020B0503020204020204" pitchFamily="34" charset="-122"/>
              </a:rPr>
              <a:t>感  谢  聆  听</a:t>
            </a:r>
            <a:endParaRPr lang="zh-CN" altLang="en-US" sz="4800" dirty="0">
              <a:solidFill>
                <a:srgbClr val="1F4D89"/>
              </a:solidFill>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535" y="310718"/>
            <a:ext cx="2456223" cy="710214"/>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0" y="4070641"/>
            <a:ext cx="6096000" cy="13275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5280693"/>
            <a:ext cx="12192000" cy="1577306"/>
          </a:xfrm>
          <a:custGeom>
            <a:avLst/>
            <a:gdLst>
              <a:gd name="connsiteX0" fmla="*/ 12192000 w 12192000"/>
              <a:gd name="connsiteY0" fmla="*/ 0 h 1655584"/>
              <a:gd name="connsiteX1" fmla="*/ 12192000 w 12192000"/>
              <a:gd name="connsiteY1" fmla="*/ 1282003 h 1655584"/>
              <a:gd name="connsiteX2" fmla="*/ 12192000 w 12192000"/>
              <a:gd name="connsiteY2" fmla="*/ 1655584 h 1655584"/>
              <a:gd name="connsiteX3" fmla="*/ 0 w 12192000"/>
              <a:gd name="connsiteY3" fmla="*/ 1655584 h 1655584"/>
              <a:gd name="connsiteX4" fmla="*/ 0 w 12192000"/>
              <a:gd name="connsiteY4" fmla="*/ 1282003 h 1655584"/>
              <a:gd name="connsiteX5" fmla="*/ 0 w 12192000"/>
              <a:gd name="connsiteY5" fmla="*/ 708867 h 1655584"/>
              <a:gd name="connsiteX6" fmla="*/ 290010 w 12192000"/>
              <a:gd name="connsiteY6" fmla="*/ 732370 h 1655584"/>
              <a:gd name="connsiteX7" fmla="*/ 11931656 w 12192000"/>
              <a:gd name="connsiteY7" fmla="*/ 60926 h 165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55584">
                <a:moveTo>
                  <a:pt x="12192000" y="0"/>
                </a:moveTo>
                <a:lnTo>
                  <a:pt x="12192000" y="1282003"/>
                </a:lnTo>
                <a:lnTo>
                  <a:pt x="12192000" y="1655584"/>
                </a:lnTo>
                <a:lnTo>
                  <a:pt x="0" y="1655584"/>
                </a:lnTo>
                <a:lnTo>
                  <a:pt x="0" y="1282003"/>
                </a:lnTo>
                <a:lnTo>
                  <a:pt x="0" y="708867"/>
                </a:lnTo>
                <a:lnTo>
                  <a:pt x="290010" y="732370"/>
                </a:lnTo>
                <a:cubicBezTo>
                  <a:pt x="4935874" y="1082366"/>
                  <a:pt x="9185103" y="665678"/>
                  <a:pt x="11931656" y="6092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0" y="5280692"/>
            <a:ext cx="12192000" cy="1577307"/>
          </a:xfrm>
          <a:custGeom>
            <a:avLst/>
            <a:gdLst>
              <a:gd name="connsiteX0" fmla="*/ 0 w 12192000"/>
              <a:gd name="connsiteY0" fmla="*/ 0 h 2029164"/>
              <a:gd name="connsiteX1" fmla="*/ 260344 w 12192000"/>
              <a:gd name="connsiteY1" fmla="*/ 96435 h 2029164"/>
              <a:gd name="connsiteX2" fmla="*/ 11901990 w 12192000"/>
              <a:gd name="connsiteY2" fmla="*/ 1159201 h 2029164"/>
              <a:gd name="connsiteX3" fmla="*/ 12192000 w 12192000"/>
              <a:gd name="connsiteY3" fmla="*/ 1122000 h 2029164"/>
              <a:gd name="connsiteX4" fmla="*/ 12192000 w 12192000"/>
              <a:gd name="connsiteY4" fmla="*/ 2029164 h 2029164"/>
              <a:gd name="connsiteX5" fmla="*/ 0 w 12192000"/>
              <a:gd name="connsiteY5" fmla="*/ 2029164 h 202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29164">
                <a:moveTo>
                  <a:pt x="0" y="0"/>
                </a:moveTo>
                <a:lnTo>
                  <a:pt x="260344" y="96435"/>
                </a:lnTo>
                <a:cubicBezTo>
                  <a:pt x="3006897" y="1053640"/>
                  <a:pt x="7256126" y="1713178"/>
                  <a:pt x="11901990" y="1159201"/>
                </a:cubicBezTo>
                <a:lnTo>
                  <a:pt x="12192000" y="1122000"/>
                </a:lnTo>
                <a:lnTo>
                  <a:pt x="12192000" y="2029164"/>
                </a:lnTo>
                <a:lnTo>
                  <a:pt x="0" y="2029164"/>
                </a:lnTo>
                <a:close/>
              </a:path>
            </a:pathLst>
          </a:cu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文本框 2"/>
          <p:cNvSpPr txBox="1"/>
          <p:nvPr>
            <p:custDataLst>
              <p:tags r:id="rId1"/>
            </p:custDataLst>
          </p:nvPr>
        </p:nvSpPr>
        <p:spPr>
          <a:xfrm>
            <a:off x="0" y="3011001"/>
            <a:ext cx="12192000" cy="903605"/>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zh-CN" altLang="en-US" sz="4400" dirty="0">
                <a:solidFill>
                  <a:srgbClr val="1F4D89"/>
                </a:solidFill>
                <a:latin typeface="微软雅黑" panose="020B0503020204020204" pitchFamily="34" charset="-122"/>
                <a:ea typeface="微软雅黑" panose="020B0503020204020204" pitchFamily="34" charset="-122"/>
                <a:cs typeface="+mn-ea"/>
                <a:sym typeface="+mn-lt"/>
              </a:rPr>
              <a:t>大学生书写毕业设计（</a:t>
            </a:r>
            <a:r>
              <a:rPr lang="zh-CN" altLang="en-US" sz="4400" dirty="0">
                <a:solidFill>
                  <a:srgbClr val="1F4D89"/>
                </a:solidFill>
                <a:latin typeface="微软雅黑" panose="020B0503020204020204" pitchFamily="34" charset="-122"/>
                <a:cs typeface="+mn-ea"/>
                <a:sym typeface="+mn-lt"/>
              </a:rPr>
              <a:t>论文</a:t>
            </a:r>
            <a:r>
              <a:rPr lang="zh-CN" altLang="en-US" sz="4400" dirty="0">
                <a:solidFill>
                  <a:srgbClr val="1F4D89"/>
                </a:solidFill>
                <a:latin typeface="微软雅黑" panose="020B0503020204020204" pitchFamily="34" charset="-122"/>
                <a:ea typeface="微软雅黑" panose="020B0503020204020204" pitchFamily="34" charset="-122"/>
                <a:cs typeface="+mn-ea"/>
                <a:sym typeface="+mn-lt"/>
              </a:rPr>
              <a:t>）的现实意义</a:t>
            </a:r>
            <a:endParaRPr lang="zh-CN" altLang="en-US" sz="4400" dirty="0">
              <a:solidFill>
                <a:srgbClr val="1F4D89"/>
              </a:solidFill>
              <a:latin typeface="微软雅黑" panose="020B0503020204020204" pitchFamily="34" charset="-122"/>
              <a:ea typeface="微软雅黑" panose="020B0503020204020204" pitchFamily="34" charset="-122"/>
              <a:cs typeface="+mn-ea"/>
              <a:sym typeface="+mn-lt"/>
            </a:endParaRPr>
          </a:p>
        </p:txBody>
      </p:sp>
      <p:sp>
        <p:nvSpPr>
          <p:cNvPr id="24" name="圆角矩形 23"/>
          <p:cNvSpPr/>
          <p:nvPr/>
        </p:nvSpPr>
        <p:spPr>
          <a:xfrm>
            <a:off x="4914222" y="2155674"/>
            <a:ext cx="2363556" cy="685645"/>
          </a:xfrm>
          <a:prstGeom prst="roundRect">
            <a:avLst>
              <a:gd name="adj" fmla="val 50000"/>
            </a:avLst>
          </a:prstGeom>
          <a:solidFill>
            <a:srgbClr val="1F4D8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bg1"/>
                </a:solidFill>
                <a:latin typeface="Helvetica-Condensed-Black-Se" pitchFamily="2" charset="0"/>
                <a:ea typeface="微软雅黑" panose="020B0503020204020204" pitchFamily="34" charset="-122"/>
                <a:cs typeface="+mn-ea"/>
                <a:sym typeface="+mn-lt"/>
              </a:rPr>
              <a:t>PART 01</a:t>
            </a:r>
            <a:endParaRPr lang="zh-CN" altLang="en-US" sz="3600" dirty="0">
              <a:solidFill>
                <a:schemeClr val="bg1"/>
              </a:solidFill>
              <a:latin typeface="Helvetica-Condensed-Black-Se" pitchFamily="2" charset="0"/>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9"/>
          <p:cNvSpPr/>
          <p:nvPr/>
        </p:nvSpPr>
        <p:spPr bwMode="auto">
          <a:xfrm rot="16200000">
            <a:off x="7435134" y="1785005"/>
            <a:ext cx="4174784" cy="3690300"/>
          </a:xfrm>
          <a:custGeom>
            <a:avLst/>
            <a:gdLst>
              <a:gd name="T0" fmla="*/ 958 w 1370"/>
              <a:gd name="T1" fmla="*/ 0 h 1213"/>
              <a:gd name="T2" fmla="*/ 413 w 1370"/>
              <a:gd name="T3" fmla="*/ 0 h 1213"/>
              <a:gd name="T4" fmla="*/ 297 w 1370"/>
              <a:gd name="T5" fmla="*/ 67 h 1213"/>
              <a:gd name="T6" fmla="*/ 24 w 1370"/>
              <a:gd name="T7" fmla="*/ 539 h 1213"/>
              <a:gd name="T8" fmla="*/ 24 w 1370"/>
              <a:gd name="T9" fmla="*/ 674 h 1213"/>
              <a:gd name="T10" fmla="*/ 297 w 1370"/>
              <a:gd name="T11" fmla="*/ 1145 h 1213"/>
              <a:gd name="T12" fmla="*/ 413 w 1370"/>
              <a:gd name="T13" fmla="*/ 1213 h 1213"/>
              <a:gd name="T14" fmla="*/ 958 w 1370"/>
              <a:gd name="T15" fmla="*/ 1213 h 1213"/>
              <a:gd name="T16" fmla="*/ 1074 w 1370"/>
              <a:gd name="T17" fmla="*/ 1145 h 1213"/>
              <a:gd name="T18" fmla="*/ 1346 w 1370"/>
              <a:gd name="T19" fmla="*/ 674 h 1213"/>
              <a:gd name="T20" fmla="*/ 1346 w 1370"/>
              <a:gd name="T21" fmla="*/ 539 h 1213"/>
              <a:gd name="T22" fmla="*/ 1074 w 1370"/>
              <a:gd name="T23" fmla="*/ 67 h 1213"/>
              <a:gd name="T24" fmla="*/ 958 w 1370"/>
              <a:gd name="T25" fmla="*/ 0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0" h="1213">
                <a:moveTo>
                  <a:pt x="958" y="0"/>
                </a:moveTo>
                <a:cubicBezTo>
                  <a:pt x="413" y="0"/>
                  <a:pt x="413" y="0"/>
                  <a:pt x="413" y="0"/>
                </a:cubicBezTo>
                <a:cubicBezTo>
                  <a:pt x="365" y="0"/>
                  <a:pt x="321" y="26"/>
                  <a:pt x="297" y="67"/>
                </a:cubicBezTo>
                <a:cubicBezTo>
                  <a:pt x="24" y="539"/>
                  <a:pt x="24" y="539"/>
                  <a:pt x="24" y="539"/>
                </a:cubicBezTo>
                <a:cubicBezTo>
                  <a:pt x="0" y="581"/>
                  <a:pt x="0" y="632"/>
                  <a:pt x="24" y="674"/>
                </a:cubicBezTo>
                <a:cubicBezTo>
                  <a:pt x="297" y="1145"/>
                  <a:pt x="297" y="1145"/>
                  <a:pt x="297" y="1145"/>
                </a:cubicBezTo>
                <a:cubicBezTo>
                  <a:pt x="321" y="1187"/>
                  <a:pt x="365" y="1213"/>
                  <a:pt x="413" y="1213"/>
                </a:cubicBezTo>
                <a:cubicBezTo>
                  <a:pt x="958" y="1213"/>
                  <a:pt x="958" y="1213"/>
                  <a:pt x="958" y="1213"/>
                </a:cubicBezTo>
                <a:cubicBezTo>
                  <a:pt x="1006" y="1213"/>
                  <a:pt x="1050" y="1187"/>
                  <a:pt x="1074" y="1145"/>
                </a:cubicBezTo>
                <a:cubicBezTo>
                  <a:pt x="1346" y="674"/>
                  <a:pt x="1346" y="674"/>
                  <a:pt x="1346" y="674"/>
                </a:cubicBezTo>
                <a:cubicBezTo>
                  <a:pt x="1370" y="632"/>
                  <a:pt x="1370" y="581"/>
                  <a:pt x="1346" y="539"/>
                </a:cubicBezTo>
                <a:cubicBezTo>
                  <a:pt x="1074" y="67"/>
                  <a:pt x="1074" y="67"/>
                  <a:pt x="1074" y="67"/>
                </a:cubicBezTo>
                <a:cubicBezTo>
                  <a:pt x="1050" y="26"/>
                  <a:pt x="1006" y="0"/>
                  <a:pt x="958" y="0"/>
                </a:cubicBezTo>
                <a:close/>
              </a:path>
            </a:pathLst>
          </a:custGeom>
          <a:solidFill>
            <a:srgbClr val="1F4D8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2" name="Freeform 9"/>
          <p:cNvSpPr/>
          <p:nvPr/>
        </p:nvSpPr>
        <p:spPr bwMode="auto">
          <a:xfrm rot="16200000">
            <a:off x="7783597" y="2094417"/>
            <a:ext cx="3474718" cy="3071476"/>
          </a:xfrm>
          <a:custGeom>
            <a:avLst/>
            <a:gdLst>
              <a:gd name="T0" fmla="*/ 958 w 1370"/>
              <a:gd name="T1" fmla="*/ 0 h 1213"/>
              <a:gd name="T2" fmla="*/ 413 w 1370"/>
              <a:gd name="T3" fmla="*/ 0 h 1213"/>
              <a:gd name="T4" fmla="*/ 297 w 1370"/>
              <a:gd name="T5" fmla="*/ 67 h 1213"/>
              <a:gd name="T6" fmla="*/ 24 w 1370"/>
              <a:gd name="T7" fmla="*/ 539 h 1213"/>
              <a:gd name="T8" fmla="*/ 24 w 1370"/>
              <a:gd name="T9" fmla="*/ 674 h 1213"/>
              <a:gd name="T10" fmla="*/ 297 w 1370"/>
              <a:gd name="T11" fmla="*/ 1145 h 1213"/>
              <a:gd name="T12" fmla="*/ 413 w 1370"/>
              <a:gd name="T13" fmla="*/ 1213 h 1213"/>
              <a:gd name="T14" fmla="*/ 958 w 1370"/>
              <a:gd name="T15" fmla="*/ 1213 h 1213"/>
              <a:gd name="T16" fmla="*/ 1074 w 1370"/>
              <a:gd name="T17" fmla="*/ 1145 h 1213"/>
              <a:gd name="T18" fmla="*/ 1346 w 1370"/>
              <a:gd name="T19" fmla="*/ 674 h 1213"/>
              <a:gd name="T20" fmla="*/ 1346 w 1370"/>
              <a:gd name="T21" fmla="*/ 539 h 1213"/>
              <a:gd name="T22" fmla="*/ 1074 w 1370"/>
              <a:gd name="T23" fmla="*/ 67 h 1213"/>
              <a:gd name="T24" fmla="*/ 958 w 1370"/>
              <a:gd name="T25" fmla="*/ 0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0" h="1213">
                <a:moveTo>
                  <a:pt x="958" y="0"/>
                </a:moveTo>
                <a:cubicBezTo>
                  <a:pt x="413" y="0"/>
                  <a:pt x="413" y="0"/>
                  <a:pt x="413" y="0"/>
                </a:cubicBezTo>
                <a:cubicBezTo>
                  <a:pt x="365" y="0"/>
                  <a:pt x="321" y="26"/>
                  <a:pt x="297" y="67"/>
                </a:cubicBezTo>
                <a:cubicBezTo>
                  <a:pt x="24" y="539"/>
                  <a:pt x="24" y="539"/>
                  <a:pt x="24" y="539"/>
                </a:cubicBezTo>
                <a:cubicBezTo>
                  <a:pt x="0" y="581"/>
                  <a:pt x="0" y="632"/>
                  <a:pt x="24" y="674"/>
                </a:cubicBezTo>
                <a:cubicBezTo>
                  <a:pt x="297" y="1145"/>
                  <a:pt x="297" y="1145"/>
                  <a:pt x="297" y="1145"/>
                </a:cubicBezTo>
                <a:cubicBezTo>
                  <a:pt x="321" y="1187"/>
                  <a:pt x="365" y="1213"/>
                  <a:pt x="413" y="1213"/>
                </a:cubicBezTo>
                <a:cubicBezTo>
                  <a:pt x="958" y="1213"/>
                  <a:pt x="958" y="1213"/>
                  <a:pt x="958" y="1213"/>
                </a:cubicBezTo>
                <a:cubicBezTo>
                  <a:pt x="1006" y="1213"/>
                  <a:pt x="1050" y="1187"/>
                  <a:pt x="1074" y="1145"/>
                </a:cubicBezTo>
                <a:cubicBezTo>
                  <a:pt x="1346" y="674"/>
                  <a:pt x="1346" y="674"/>
                  <a:pt x="1346" y="674"/>
                </a:cubicBezTo>
                <a:cubicBezTo>
                  <a:pt x="1370" y="632"/>
                  <a:pt x="1370" y="581"/>
                  <a:pt x="1346" y="539"/>
                </a:cubicBezTo>
                <a:cubicBezTo>
                  <a:pt x="1074" y="67"/>
                  <a:pt x="1074" y="67"/>
                  <a:pt x="1074" y="67"/>
                </a:cubicBezTo>
                <a:cubicBezTo>
                  <a:pt x="1050" y="26"/>
                  <a:pt x="1006" y="0"/>
                  <a:pt x="958" y="0"/>
                </a:cubicBezTo>
                <a:close/>
              </a:path>
            </a:pathLst>
          </a:custGeom>
          <a:blipFill dpi="0" rotWithShape="0">
            <a:blip r:embed="rId1" cstate="screen"/>
            <a:srcRec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3" name="椭圆 52"/>
          <p:cNvSpPr/>
          <p:nvPr/>
        </p:nvSpPr>
        <p:spPr>
          <a:xfrm>
            <a:off x="675294" y="2175239"/>
            <a:ext cx="780201" cy="780201"/>
          </a:xfrm>
          <a:prstGeom prst="ellipse">
            <a:avLst/>
          </a:prstGeom>
          <a:solidFill>
            <a:srgbClr val="1F4D8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5" name="1"/>
          <p:cNvSpPr txBox="1">
            <a:spLocks noChangeArrowheads="1"/>
          </p:cNvSpPr>
          <p:nvPr/>
        </p:nvSpPr>
        <p:spPr bwMode="auto">
          <a:xfrm>
            <a:off x="1570355" y="2175510"/>
            <a:ext cx="525780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1F4D89"/>
                </a:solidFill>
                <a:effectLst/>
                <a:uLnTx/>
                <a:uFillTx/>
                <a:latin typeface="方正粗宋_GBK" panose="03000509000000000000" pitchFamily="65" charset="-122"/>
                <a:ea typeface="方正粗宋_GBK" panose="03000509000000000000" pitchFamily="65" charset="-122"/>
                <a:cs typeface="+mn-ea"/>
                <a:sym typeface="+mn-lt"/>
              </a:rPr>
              <a:t>是大学教学计划中一个重要组成部分</a:t>
            </a:r>
            <a:endParaRPr kumimoji="0" lang="en-US" altLang="zh-CN" sz="2000" b="0" i="0" u="none" strike="noStrike" kern="1200" cap="none" spc="0" normalizeH="0" baseline="0" noProof="0" dirty="0">
              <a:ln>
                <a:noFill/>
              </a:ln>
              <a:solidFill>
                <a:schemeClr val="tx1">
                  <a:lumMod val="65000"/>
                  <a:lumOff val="35000"/>
                </a:schemeClr>
              </a:solidFill>
              <a:effectLst/>
              <a:uLnTx/>
              <a:uFillTx/>
              <a:latin typeface="方正黑体_GBK" panose="03000509000000000000" pitchFamily="65" charset="-122"/>
              <a:ea typeface="方正黑体_GBK" panose="03000509000000000000" pitchFamily="65" charset="-122"/>
              <a:cs typeface="+mn-ea"/>
              <a:sym typeface="+mn-lt"/>
            </a:endParaRPr>
          </a:p>
          <a:p>
            <a:pPr marL="0" marR="0" lvl="0" indent="0" algn="l" defTabSz="1216025"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lumMod val="65000"/>
                    <a:lumOff val="35000"/>
                  </a:schemeClr>
                </a:solidFill>
                <a:effectLst/>
                <a:uLnTx/>
                <a:uFillTx/>
                <a:latin typeface="方正黑体_GBK" panose="03000509000000000000" pitchFamily="65" charset="-122"/>
                <a:ea typeface="方正黑体_GBK" panose="03000509000000000000" pitchFamily="65" charset="-122"/>
                <a:cs typeface="+mn-ea"/>
                <a:sym typeface="+mn-lt"/>
              </a:rPr>
              <a:t>毕业论文是大学教学计划中一个重要环节，多数大学都安排在最后一年让学生完成，它是整个教学环节构中不可或缺的内容。</a:t>
            </a:r>
            <a:endParaRPr kumimoji="0" lang="zh-CN" altLang="en-US" b="0" i="0" u="none" strike="noStrike" kern="1200" cap="none" spc="0" normalizeH="0" baseline="0" noProof="0" dirty="0">
              <a:ln>
                <a:noFill/>
              </a:ln>
              <a:solidFill>
                <a:schemeClr val="tx1">
                  <a:lumMod val="65000"/>
                  <a:lumOff val="35000"/>
                </a:schemeClr>
              </a:solidFill>
              <a:effectLst/>
              <a:uLnTx/>
              <a:uFillTx/>
              <a:latin typeface="方正黑体_GBK" panose="03000509000000000000" pitchFamily="65" charset="-122"/>
              <a:ea typeface="方正黑体_GBK" panose="03000509000000000000" pitchFamily="65" charset="-122"/>
              <a:cs typeface="+mn-ea"/>
              <a:sym typeface="+mn-lt"/>
            </a:endParaRPr>
          </a:p>
        </p:txBody>
      </p:sp>
      <p:sp>
        <p:nvSpPr>
          <p:cNvPr id="56" name="椭圆 55"/>
          <p:cNvSpPr/>
          <p:nvPr/>
        </p:nvSpPr>
        <p:spPr>
          <a:xfrm>
            <a:off x="675293" y="4331479"/>
            <a:ext cx="780201" cy="780201"/>
          </a:xfrm>
          <a:prstGeom prst="ellipse">
            <a:avLst/>
          </a:prstGeom>
          <a:solidFill>
            <a:srgbClr val="1F4D8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8" name="1"/>
          <p:cNvSpPr txBox="1">
            <a:spLocks noChangeArrowheads="1"/>
          </p:cNvSpPr>
          <p:nvPr/>
        </p:nvSpPr>
        <p:spPr bwMode="auto">
          <a:xfrm>
            <a:off x="1570185" y="4331479"/>
            <a:ext cx="5343895" cy="1244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1F4D89"/>
                </a:solidFill>
                <a:effectLst/>
                <a:uLnTx/>
                <a:uFillTx/>
                <a:latin typeface="方正粗宋_GBK" panose="03000509000000000000" pitchFamily="65" charset="-122"/>
                <a:ea typeface="方正粗宋_GBK" panose="03000509000000000000" pitchFamily="65" charset="-122"/>
                <a:cs typeface="+mn-ea"/>
                <a:sym typeface="+mn-lt"/>
              </a:rPr>
              <a:t>是对学生综合素质的检验</a:t>
            </a:r>
            <a:endParaRPr kumimoji="0" lang="zh-CN" altLang="en-US" sz="2000" b="0" i="0" u="none" strike="noStrike" kern="1200" cap="none" spc="0" normalizeH="0" baseline="0" noProof="0" dirty="0">
              <a:ln>
                <a:noFill/>
              </a:ln>
              <a:solidFill>
                <a:srgbClr val="1F4D89"/>
              </a:solidFill>
              <a:effectLst/>
              <a:uLnTx/>
              <a:uFillTx/>
              <a:latin typeface="方正粗宋_GBK" panose="03000509000000000000" pitchFamily="65" charset="-122"/>
              <a:ea typeface="方正粗宋_GBK" panose="03000509000000000000" pitchFamily="65" charset="-122"/>
              <a:cs typeface="+mn-ea"/>
              <a:sym typeface="+mn-lt"/>
            </a:endParaRPr>
          </a:p>
          <a:p>
            <a:pPr marL="0" marR="0" lvl="0" indent="0" algn="l" defTabSz="1216025"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lumMod val="65000"/>
                    <a:lumOff val="35000"/>
                  </a:schemeClr>
                </a:solidFill>
                <a:effectLst/>
                <a:uLnTx/>
                <a:uFillTx/>
                <a:latin typeface="方正黑体_GBK" panose="03000509000000000000" pitchFamily="65" charset="-122"/>
                <a:ea typeface="方正黑体_GBK" panose="03000509000000000000" pitchFamily="65" charset="-122"/>
                <a:cs typeface="+mn-ea"/>
                <a:sym typeface="+mn-lt"/>
              </a:rPr>
              <a:t>通过毕业论文写作，可以反映学生综合运用所学专业理论知识和技能解决实际问题的能力。</a:t>
            </a:r>
            <a:endParaRPr kumimoji="0" lang="zh-CN" altLang="en-US" b="0" i="0" u="none" strike="noStrike" kern="1200" cap="none" spc="0" normalizeH="0" baseline="0" noProof="0" dirty="0">
              <a:ln>
                <a:noFill/>
              </a:ln>
              <a:solidFill>
                <a:schemeClr val="tx1">
                  <a:lumMod val="65000"/>
                  <a:lumOff val="35000"/>
                </a:schemeClr>
              </a:solidFill>
              <a:effectLst/>
              <a:uLnTx/>
              <a:uFillTx/>
              <a:latin typeface="方正黑体_GBK" panose="03000509000000000000" pitchFamily="65" charset="-122"/>
              <a:ea typeface="方正黑体_GBK" panose="03000509000000000000" pitchFamily="65" charset="-122"/>
              <a:cs typeface="+mn-ea"/>
              <a:sym typeface="+mn-lt"/>
            </a:endParaRPr>
          </a:p>
        </p:txBody>
      </p:sp>
      <p:grpSp>
        <p:nvGrpSpPr>
          <p:cNvPr id="29" name="组合 28"/>
          <p:cNvGrpSpPr/>
          <p:nvPr/>
        </p:nvGrpSpPr>
        <p:grpSpPr>
          <a:xfrm>
            <a:off x="439649" y="511740"/>
            <a:ext cx="473527" cy="433092"/>
            <a:chOff x="439649" y="410140"/>
            <a:chExt cx="473527" cy="433092"/>
          </a:xfrm>
        </p:grpSpPr>
        <p:sp>
          <p:nvSpPr>
            <p:cNvPr id="34" name="平行四边形 33"/>
            <p:cNvSpPr/>
            <p:nvPr/>
          </p:nvSpPr>
          <p:spPr>
            <a:xfrm>
              <a:off x="439649" y="442899"/>
              <a:ext cx="414059" cy="400333"/>
            </a:xfrm>
            <a:prstGeom prst="parallelogram">
              <a:avLst>
                <a:gd name="adj" fmla="val 37689"/>
              </a:avLst>
            </a:pr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35" name="平行四边形 34"/>
            <p:cNvSpPr/>
            <p:nvPr/>
          </p:nvSpPr>
          <p:spPr>
            <a:xfrm>
              <a:off x="675294" y="410140"/>
              <a:ext cx="237882" cy="229996"/>
            </a:xfrm>
            <a:prstGeom prst="parallelogram">
              <a:avLst>
                <a:gd name="adj" fmla="val 37689"/>
              </a:avLst>
            </a:prstGeom>
            <a:solidFill>
              <a:srgbClr val="C6C5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cs typeface="+mn-ea"/>
                <a:sym typeface="+mn-lt"/>
              </a:endParaRPr>
            </a:p>
          </p:txBody>
        </p:sp>
      </p:grpSp>
      <p:sp>
        <p:nvSpPr>
          <p:cNvPr id="2" name="标题 1"/>
          <p:cNvSpPr>
            <a:spLocks noGrp="1"/>
          </p:cNvSpPr>
          <p:nvPr>
            <p:ph type="title"/>
          </p:nvPr>
        </p:nvSpPr>
        <p:spPr>
          <a:xfrm>
            <a:off x="933053" y="511740"/>
            <a:ext cx="8008815" cy="545043"/>
          </a:xfrm>
        </p:spPr>
        <p:txBody>
          <a:bodyPr/>
          <a:lstStyle/>
          <a:p>
            <a:r>
              <a:rPr lang="zh-CN" altLang="en-US" dirty="0"/>
              <a:t>一、大学生书写毕业设计（</a:t>
            </a:r>
            <a:r>
              <a:rPr lang="zh-CN" altLang="en-US" dirty="0">
                <a:sym typeface="+mn-ea"/>
              </a:rPr>
              <a:t>论文</a:t>
            </a:r>
            <a:r>
              <a:rPr lang="zh-CN" altLang="en-US" dirty="0"/>
              <a:t>）的现实意义</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p:bldP spid="56" grpId="0" animBg="1"/>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5280693"/>
            <a:ext cx="12192000" cy="1577306"/>
          </a:xfrm>
          <a:custGeom>
            <a:avLst/>
            <a:gdLst>
              <a:gd name="connsiteX0" fmla="*/ 12192000 w 12192000"/>
              <a:gd name="connsiteY0" fmla="*/ 0 h 1655584"/>
              <a:gd name="connsiteX1" fmla="*/ 12192000 w 12192000"/>
              <a:gd name="connsiteY1" fmla="*/ 1282003 h 1655584"/>
              <a:gd name="connsiteX2" fmla="*/ 12192000 w 12192000"/>
              <a:gd name="connsiteY2" fmla="*/ 1655584 h 1655584"/>
              <a:gd name="connsiteX3" fmla="*/ 0 w 12192000"/>
              <a:gd name="connsiteY3" fmla="*/ 1655584 h 1655584"/>
              <a:gd name="connsiteX4" fmla="*/ 0 w 12192000"/>
              <a:gd name="connsiteY4" fmla="*/ 1282003 h 1655584"/>
              <a:gd name="connsiteX5" fmla="*/ 0 w 12192000"/>
              <a:gd name="connsiteY5" fmla="*/ 708867 h 1655584"/>
              <a:gd name="connsiteX6" fmla="*/ 290010 w 12192000"/>
              <a:gd name="connsiteY6" fmla="*/ 732370 h 1655584"/>
              <a:gd name="connsiteX7" fmla="*/ 11931656 w 12192000"/>
              <a:gd name="connsiteY7" fmla="*/ 60926 h 165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655584">
                <a:moveTo>
                  <a:pt x="12192000" y="0"/>
                </a:moveTo>
                <a:lnTo>
                  <a:pt x="12192000" y="1282003"/>
                </a:lnTo>
                <a:lnTo>
                  <a:pt x="12192000" y="1655584"/>
                </a:lnTo>
                <a:lnTo>
                  <a:pt x="0" y="1655584"/>
                </a:lnTo>
                <a:lnTo>
                  <a:pt x="0" y="1282003"/>
                </a:lnTo>
                <a:lnTo>
                  <a:pt x="0" y="708867"/>
                </a:lnTo>
                <a:lnTo>
                  <a:pt x="290010" y="732370"/>
                </a:lnTo>
                <a:cubicBezTo>
                  <a:pt x="4935874" y="1082366"/>
                  <a:pt x="9185103" y="665678"/>
                  <a:pt x="11931656" y="6092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0" y="5280692"/>
            <a:ext cx="12192000" cy="1577307"/>
          </a:xfrm>
          <a:custGeom>
            <a:avLst/>
            <a:gdLst>
              <a:gd name="connsiteX0" fmla="*/ 0 w 12192000"/>
              <a:gd name="connsiteY0" fmla="*/ 0 h 2029164"/>
              <a:gd name="connsiteX1" fmla="*/ 260344 w 12192000"/>
              <a:gd name="connsiteY1" fmla="*/ 96435 h 2029164"/>
              <a:gd name="connsiteX2" fmla="*/ 11901990 w 12192000"/>
              <a:gd name="connsiteY2" fmla="*/ 1159201 h 2029164"/>
              <a:gd name="connsiteX3" fmla="*/ 12192000 w 12192000"/>
              <a:gd name="connsiteY3" fmla="*/ 1122000 h 2029164"/>
              <a:gd name="connsiteX4" fmla="*/ 12192000 w 12192000"/>
              <a:gd name="connsiteY4" fmla="*/ 2029164 h 2029164"/>
              <a:gd name="connsiteX5" fmla="*/ 0 w 12192000"/>
              <a:gd name="connsiteY5" fmla="*/ 2029164 h 202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029164">
                <a:moveTo>
                  <a:pt x="0" y="0"/>
                </a:moveTo>
                <a:lnTo>
                  <a:pt x="260344" y="96435"/>
                </a:lnTo>
                <a:cubicBezTo>
                  <a:pt x="3006897" y="1053640"/>
                  <a:pt x="7256126" y="1713178"/>
                  <a:pt x="11901990" y="1159201"/>
                </a:cubicBezTo>
                <a:lnTo>
                  <a:pt x="12192000" y="1122000"/>
                </a:lnTo>
                <a:lnTo>
                  <a:pt x="12192000" y="2029164"/>
                </a:lnTo>
                <a:lnTo>
                  <a:pt x="0" y="2029164"/>
                </a:lnTo>
                <a:close/>
              </a:path>
            </a:pathLst>
          </a:custGeom>
          <a:solidFill>
            <a:srgbClr val="1F4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文本框 2"/>
          <p:cNvSpPr txBox="1"/>
          <p:nvPr>
            <p:custDataLst>
              <p:tags r:id="rId1"/>
            </p:custDataLst>
          </p:nvPr>
        </p:nvSpPr>
        <p:spPr>
          <a:xfrm>
            <a:off x="0" y="3011001"/>
            <a:ext cx="12192000" cy="835998"/>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pitchFamily="34" charset="-122"/>
              </a:defRPr>
            </a:lvl1pPr>
          </a:lstStyle>
          <a:p>
            <a:pPr algn="ctr"/>
            <a:r>
              <a:rPr lang="zh-CN" altLang="en-US" sz="4400" dirty="0">
                <a:solidFill>
                  <a:srgbClr val="1F4D89"/>
                </a:solidFill>
                <a:latin typeface="微软雅黑" panose="020B0503020204020204" pitchFamily="34" charset="-122"/>
                <a:cs typeface="+mn-ea"/>
                <a:sym typeface="+mn-lt"/>
              </a:rPr>
              <a:t>毕业设计（论文）格式规范</a:t>
            </a:r>
            <a:endParaRPr lang="zh-CN" altLang="en-US" sz="4400" dirty="0">
              <a:solidFill>
                <a:srgbClr val="1F4D89"/>
              </a:solidFill>
              <a:latin typeface="微软雅黑" panose="020B0503020204020204" pitchFamily="34" charset="-122"/>
              <a:cs typeface="+mn-ea"/>
              <a:sym typeface="+mn-lt"/>
            </a:endParaRPr>
          </a:p>
        </p:txBody>
      </p:sp>
      <p:sp>
        <p:nvSpPr>
          <p:cNvPr id="24" name="圆角矩形 23"/>
          <p:cNvSpPr/>
          <p:nvPr/>
        </p:nvSpPr>
        <p:spPr>
          <a:xfrm>
            <a:off x="4914222" y="2155674"/>
            <a:ext cx="2363556" cy="685645"/>
          </a:xfrm>
          <a:prstGeom prst="roundRect">
            <a:avLst>
              <a:gd name="adj" fmla="val 50000"/>
            </a:avLst>
          </a:prstGeom>
          <a:solidFill>
            <a:srgbClr val="1F4D8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bg1"/>
                </a:solidFill>
                <a:latin typeface="Helvetica-Condensed-Black-Se" pitchFamily="2" charset="0"/>
                <a:ea typeface="微软雅黑" panose="020B0503020204020204" pitchFamily="34" charset="-122"/>
                <a:cs typeface="+mn-ea"/>
                <a:sym typeface="+mn-lt"/>
              </a:rPr>
              <a:t>PART 02</a:t>
            </a:r>
            <a:endParaRPr lang="zh-CN" altLang="en-US" sz="3600" dirty="0">
              <a:solidFill>
                <a:schemeClr val="bg1"/>
              </a:solidFill>
              <a:latin typeface="Helvetica-Condensed-Black-Se" pitchFamily="2" charset="0"/>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33054" y="511740"/>
            <a:ext cx="5162946" cy="545043"/>
          </a:xfrm>
        </p:spPr>
        <p:txBody>
          <a:bodyPr/>
          <a:lstStyle/>
          <a:p>
            <a:r>
              <a:rPr lang="zh-CN" altLang="en-US" dirty="0"/>
              <a:t>二、毕业设计（论文）格式规范</a:t>
            </a:r>
            <a:endParaRPr lang="zh-CN" altLang="en-US" dirty="0"/>
          </a:p>
        </p:txBody>
      </p:sp>
      <p:graphicFrame>
        <p:nvGraphicFramePr>
          <p:cNvPr id="5" name="图示 4"/>
          <p:cNvGraphicFramePr/>
          <p:nvPr/>
        </p:nvGraphicFramePr>
        <p:xfrm>
          <a:off x="376989" y="1126157"/>
          <a:ext cx="11438021" cy="104915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67223" y="3329431"/>
            <a:ext cx="3267379" cy="3016829"/>
          </a:xfrm>
          <a:prstGeom prst="rect">
            <a:avLst/>
          </a:prstGeom>
        </p:spPr>
      </p:pic>
      <p:sp>
        <p:nvSpPr>
          <p:cNvPr id="8" name="对话气泡: 椭圆形 7"/>
          <p:cNvSpPr/>
          <p:nvPr/>
        </p:nvSpPr>
        <p:spPr>
          <a:xfrm>
            <a:off x="3282215" y="2658572"/>
            <a:ext cx="8065970" cy="2673824"/>
          </a:xfrm>
          <a:prstGeom prst="wedgeEllipseCallout">
            <a:avLst>
              <a:gd name="adj1" fmla="val -59749"/>
              <a:gd name="adj2" fmla="val 31636"/>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方正颜真卿楷书 简繁" panose="02000500000000000000" pitchFamily="2" charset="-122"/>
                <a:ea typeface="方正颜真卿楷书 简繁" panose="02000500000000000000" pitchFamily="2" charset="-122"/>
              </a:rPr>
              <a:t>一份完整的毕业</a:t>
            </a:r>
            <a:r>
              <a:rPr lang="zh-CN" altLang="en-US" sz="3200" dirty="0">
                <a:latin typeface="方正颜真卿楷书 简繁" panose="02000500000000000000" pitchFamily="2" charset="-122"/>
                <a:ea typeface="方正颜真卿楷书 简繁" panose="02000500000000000000" pitchFamily="2" charset="-122"/>
                <a:sym typeface="+mn-ea"/>
              </a:rPr>
              <a:t>设计</a:t>
            </a:r>
            <a:r>
              <a:rPr lang="zh-CN" altLang="en-US" sz="3200" dirty="0">
                <a:latin typeface="方正颜真卿楷书 简繁" panose="02000500000000000000" pitchFamily="2" charset="-122"/>
                <a:ea typeface="方正颜真卿楷书 简繁" panose="02000500000000000000" pitchFamily="2" charset="-122"/>
              </a:rPr>
              <a:t>（</a:t>
            </a:r>
            <a:r>
              <a:rPr lang="zh-CN" altLang="en-US" sz="3200" dirty="0">
                <a:latin typeface="方正颜真卿楷书 简繁" panose="02000500000000000000" pitchFamily="2" charset="-122"/>
                <a:ea typeface="方正颜真卿楷书 简繁" panose="02000500000000000000" pitchFamily="2" charset="-122"/>
                <a:sym typeface="+mn-ea"/>
              </a:rPr>
              <a:t>论文</a:t>
            </a:r>
            <a:r>
              <a:rPr lang="zh-CN" altLang="en-US" sz="3200" dirty="0">
                <a:latin typeface="方正颜真卿楷书 简繁" panose="02000500000000000000" pitchFamily="2" charset="-122"/>
                <a:ea typeface="方正颜真卿楷书 简繁" panose="02000500000000000000" pitchFamily="2" charset="-122"/>
              </a:rPr>
              <a:t>）应包括上方内容</a:t>
            </a:r>
            <a:endParaRPr lang="zh-CN" altLang="en-US" sz="3200" dirty="0">
              <a:latin typeface="方正颜真卿楷书 简繁" panose="02000500000000000000" pitchFamily="2" charset="-122"/>
              <a:ea typeface="方正颜真卿楷书 简繁" panose="02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33054" y="511740"/>
            <a:ext cx="5162946" cy="545043"/>
          </a:xfrm>
        </p:spPr>
        <p:txBody>
          <a:bodyPr/>
          <a:lstStyle/>
          <a:p>
            <a:r>
              <a:rPr lang="zh-CN" altLang="en-US" dirty="0"/>
              <a:t>二、毕业设计（论文）格式规范</a:t>
            </a:r>
            <a:endParaRPr lang="zh-CN" altLang="en-US" dirty="0"/>
          </a:p>
        </p:txBody>
      </p:sp>
      <p:sp>
        <p:nvSpPr>
          <p:cNvPr id="3" name="文本框 2"/>
          <p:cNvSpPr txBox="1"/>
          <p:nvPr/>
        </p:nvSpPr>
        <p:spPr>
          <a:xfrm>
            <a:off x="480667" y="2533443"/>
            <a:ext cx="4485969" cy="962186"/>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1</a:t>
            </a:r>
            <a:r>
              <a:rPr lang="zh-CN" altLang="en-US" sz="2000" dirty="0">
                <a:latin typeface="方正黑体_GBK" panose="03000509000000000000" pitchFamily="65" charset="-122"/>
                <a:ea typeface="方正黑体_GBK" panose="03000509000000000000" pitchFamily="65" charset="-122"/>
              </a:rPr>
              <a:t>、字体、字号、行间距、图片位置等与模板</a:t>
            </a:r>
            <a:r>
              <a:rPr lang="zh-CN" altLang="en-US" sz="2000" dirty="0">
                <a:solidFill>
                  <a:srgbClr val="FF0000"/>
                </a:solidFill>
                <a:latin typeface="方正黑体_GBK" panose="03000509000000000000" pitchFamily="65" charset="-122"/>
                <a:ea typeface="方正黑体_GBK" panose="03000509000000000000" pitchFamily="65" charset="-122"/>
              </a:rPr>
              <a:t>保持一致</a:t>
            </a:r>
            <a:r>
              <a:rPr lang="zh-CN" altLang="en-US" sz="2000" dirty="0">
                <a:latin typeface="方正黑体_GBK" panose="03000509000000000000" pitchFamily="65" charset="-122"/>
                <a:ea typeface="方正黑体_GBK" panose="03000509000000000000" pitchFamily="65" charset="-122"/>
              </a:rPr>
              <a:t>，</a:t>
            </a:r>
            <a:r>
              <a:rPr lang="zh-CN" altLang="en-US" sz="2000" dirty="0">
                <a:solidFill>
                  <a:srgbClr val="FF0000"/>
                </a:solidFill>
                <a:latin typeface="方正黑体_GBK" panose="03000509000000000000" pitchFamily="65" charset="-122"/>
                <a:ea typeface="方正黑体_GBK" panose="03000509000000000000" pitchFamily="65" charset="-122"/>
              </a:rPr>
              <a:t>不得随意修改。</a:t>
            </a:r>
            <a:endParaRPr lang="zh-CN" altLang="en-US" sz="2000" dirty="0">
              <a:solidFill>
                <a:srgbClr val="FF0000"/>
              </a:solidFill>
              <a:latin typeface="方正黑体_GBK" panose="03000509000000000000" pitchFamily="65" charset="-122"/>
              <a:ea typeface="方正黑体_GBK" panose="03000509000000000000" pitchFamily="65" charset="-122"/>
            </a:endParaRPr>
          </a:p>
        </p:txBody>
      </p:sp>
      <p:pic>
        <p:nvPicPr>
          <p:cNvPr id="10" name="图片 9"/>
          <p:cNvPicPr>
            <a:picLocks noChangeAspect="1"/>
          </p:cNvPicPr>
          <p:nvPr/>
        </p:nvPicPr>
        <p:blipFill>
          <a:blip r:embed="rId1"/>
          <a:stretch>
            <a:fillRect/>
          </a:stretch>
        </p:blipFill>
        <p:spPr>
          <a:xfrm>
            <a:off x="5403326" y="2244683"/>
            <a:ext cx="3028405" cy="4275715"/>
          </a:xfrm>
          <a:prstGeom prst="rect">
            <a:avLst/>
          </a:prstGeom>
          <a:ln>
            <a:noFill/>
          </a:ln>
          <a:effectLst>
            <a:outerShdw blurRad="292100" dist="139700" dir="2700000" algn="tl" rotWithShape="0">
              <a:srgbClr val="333333">
                <a:alpha val="65000"/>
              </a:srgbClr>
            </a:outerShdw>
          </a:effectLst>
        </p:spPr>
      </p:pic>
      <p:graphicFrame>
        <p:nvGraphicFramePr>
          <p:cNvPr id="11" name="图示 10"/>
          <p:cNvGraphicFramePr/>
          <p:nvPr/>
        </p:nvGraphicFramePr>
        <p:xfrm>
          <a:off x="376989" y="1126157"/>
          <a:ext cx="11438021" cy="1049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文本框 11"/>
          <p:cNvSpPr txBox="1"/>
          <p:nvPr/>
        </p:nvSpPr>
        <p:spPr>
          <a:xfrm>
            <a:off x="480667" y="3601507"/>
            <a:ext cx="4485969" cy="962186"/>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2</a:t>
            </a:r>
            <a:r>
              <a:rPr lang="zh-CN" altLang="en-US" sz="2000" dirty="0">
                <a:latin typeface="方正黑体_GBK" panose="03000509000000000000" pitchFamily="65" charset="-122"/>
                <a:ea typeface="方正黑体_GBK" panose="03000509000000000000" pitchFamily="65" charset="-122"/>
              </a:rPr>
              <a:t>、专业、学院名称</a:t>
            </a:r>
            <a:r>
              <a:rPr lang="zh-CN" altLang="en-US" sz="2000" dirty="0">
                <a:solidFill>
                  <a:srgbClr val="FF0000"/>
                </a:solidFill>
                <a:latin typeface="方正黑体_GBK" panose="03000509000000000000" pitchFamily="65" charset="-122"/>
                <a:ea typeface="方正黑体_GBK" panose="03000509000000000000" pitchFamily="65" charset="-122"/>
              </a:rPr>
              <a:t>填写全称</a:t>
            </a:r>
            <a:r>
              <a:rPr lang="zh-CN" altLang="en-US" sz="2000" dirty="0">
                <a:latin typeface="方正黑体_GBK" panose="03000509000000000000" pitchFamily="65" charset="-122"/>
                <a:ea typeface="方正黑体_GBK" panose="03000509000000000000" pitchFamily="65" charset="-122"/>
              </a:rPr>
              <a:t>，不得填写简称。</a:t>
            </a:r>
            <a:endParaRPr lang="zh-CN" altLang="en-US" sz="2000" dirty="0">
              <a:solidFill>
                <a:srgbClr val="FF0000"/>
              </a:solidFill>
              <a:latin typeface="方正黑体_GBK" panose="03000509000000000000" pitchFamily="65" charset="-122"/>
              <a:ea typeface="方正黑体_GBK" panose="03000509000000000000" pitchFamily="65" charset="-122"/>
            </a:endParaRPr>
          </a:p>
        </p:txBody>
      </p:sp>
      <p:sp>
        <p:nvSpPr>
          <p:cNvPr id="13" name="文本框 12"/>
          <p:cNvSpPr txBox="1"/>
          <p:nvPr/>
        </p:nvSpPr>
        <p:spPr>
          <a:xfrm>
            <a:off x="480666" y="4664760"/>
            <a:ext cx="4485969" cy="500522"/>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3</a:t>
            </a:r>
            <a:r>
              <a:rPr lang="zh-CN" altLang="en-US" sz="2000" dirty="0">
                <a:latin typeface="方正黑体_GBK" panose="03000509000000000000" pitchFamily="65" charset="-122"/>
                <a:ea typeface="方正黑体_GBK" panose="03000509000000000000" pitchFamily="65" charset="-122"/>
              </a:rPr>
              <a:t>、中文封面在前，英文封面在后。</a:t>
            </a:r>
            <a:endParaRPr lang="zh-CN" altLang="en-US" sz="2000" dirty="0">
              <a:solidFill>
                <a:srgbClr val="FF0000"/>
              </a:solidFill>
              <a:latin typeface="方正黑体_GBK" panose="03000509000000000000" pitchFamily="65" charset="-122"/>
              <a:ea typeface="方正黑体_GBK" panose="03000509000000000000" pitchFamily="65" charset="-122"/>
            </a:endParaRPr>
          </a:p>
        </p:txBody>
      </p:sp>
      <p:pic>
        <p:nvPicPr>
          <p:cNvPr id="15" name="图片 14"/>
          <p:cNvPicPr>
            <a:picLocks noChangeAspect="1"/>
          </p:cNvPicPr>
          <p:nvPr/>
        </p:nvPicPr>
        <p:blipFill>
          <a:blip r:embed="rId7"/>
          <a:stretch>
            <a:fillRect/>
          </a:stretch>
        </p:blipFill>
        <p:spPr>
          <a:xfrm>
            <a:off x="8594808" y="2244683"/>
            <a:ext cx="3037268" cy="428052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33054" y="511740"/>
            <a:ext cx="5162946" cy="545043"/>
          </a:xfrm>
        </p:spPr>
        <p:txBody>
          <a:bodyPr/>
          <a:lstStyle/>
          <a:p>
            <a:r>
              <a:rPr lang="zh-CN" altLang="en-US" dirty="0"/>
              <a:t>二、毕业设计（论文）格式规范</a:t>
            </a:r>
            <a:endParaRPr lang="zh-CN" altLang="en-US" dirty="0"/>
          </a:p>
        </p:txBody>
      </p:sp>
      <p:sp>
        <p:nvSpPr>
          <p:cNvPr id="3" name="文本框 2"/>
          <p:cNvSpPr txBox="1"/>
          <p:nvPr/>
        </p:nvSpPr>
        <p:spPr>
          <a:xfrm>
            <a:off x="480667" y="2533443"/>
            <a:ext cx="6324394" cy="553085"/>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1</a:t>
            </a:r>
            <a:r>
              <a:rPr lang="zh-CN" altLang="en-US" sz="2000" dirty="0">
                <a:latin typeface="方正黑体_GBK" panose="03000509000000000000" pitchFamily="65" charset="-122"/>
                <a:ea typeface="方正黑体_GBK" panose="03000509000000000000" pitchFamily="65" charset="-122"/>
              </a:rPr>
              <a:t>、中文摘要一般为</a:t>
            </a:r>
            <a:r>
              <a:rPr lang="en-US" altLang="zh-CN" sz="2000" dirty="0">
                <a:latin typeface="方正黑体_GBK" panose="03000509000000000000" pitchFamily="65" charset="-122"/>
                <a:ea typeface="方正黑体_GBK" panose="03000509000000000000" pitchFamily="65" charset="-122"/>
              </a:rPr>
              <a:t>300~400</a:t>
            </a:r>
            <a:r>
              <a:rPr lang="zh-CN" altLang="en-US" sz="2000" dirty="0">
                <a:latin typeface="方正黑体_GBK" panose="03000509000000000000" pitchFamily="65" charset="-122"/>
                <a:ea typeface="方正黑体_GBK" panose="03000509000000000000" pitchFamily="65" charset="-122"/>
              </a:rPr>
              <a:t>汉字左右，用小四号宋体。</a:t>
            </a:r>
            <a:endParaRPr lang="zh-CN" altLang="en-US" sz="2000" dirty="0">
              <a:solidFill>
                <a:srgbClr val="FF0000"/>
              </a:solidFill>
              <a:latin typeface="方正黑体_GBK" panose="03000509000000000000" pitchFamily="65" charset="-122"/>
              <a:ea typeface="方正黑体_GBK" panose="03000509000000000000" pitchFamily="65" charset="-122"/>
            </a:endParaRPr>
          </a:p>
        </p:txBody>
      </p:sp>
      <p:graphicFrame>
        <p:nvGraphicFramePr>
          <p:cNvPr id="11" name="图示 10"/>
          <p:cNvGraphicFramePr/>
          <p:nvPr/>
        </p:nvGraphicFramePr>
        <p:xfrm>
          <a:off x="376989" y="1126157"/>
          <a:ext cx="11438021" cy="104915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 name="文本框 11"/>
          <p:cNvSpPr txBox="1"/>
          <p:nvPr/>
        </p:nvSpPr>
        <p:spPr>
          <a:xfrm>
            <a:off x="480667" y="3601507"/>
            <a:ext cx="6324394" cy="962186"/>
          </a:xfrm>
          <a:prstGeom prst="rect">
            <a:avLst/>
          </a:prstGeom>
          <a:noFill/>
        </p:spPr>
        <p:txBody>
          <a:bodyPr wrap="square" rtlCol="0">
            <a:spAutoFit/>
          </a:bodyPr>
          <a:lstStyle/>
          <a:p>
            <a:pPr>
              <a:lnSpc>
                <a:spcPct val="150000"/>
              </a:lnSpc>
            </a:pPr>
            <a:r>
              <a:rPr lang="en-US" altLang="zh-CN" sz="2000" dirty="0">
                <a:latin typeface="方正黑体_GBK" panose="03000509000000000000" pitchFamily="65" charset="-122"/>
                <a:ea typeface="方正黑体_GBK" panose="03000509000000000000" pitchFamily="65" charset="-122"/>
              </a:rPr>
              <a:t>2</a:t>
            </a:r>
            <a:r>
              <a:rPr lang="zh-CN" altLang="en-US" sz="2000" dirty="0">
                <a:latin typeface="方正黑体_GBK" panose="03000509000000000000" pitchFamily="65" charset="-122"/>
                <a:ea typeface="方正黑体_GBK" panose="03000509000000000000" pitchFamily="65" charset="-122"/>
              </a:rPr>
              <a:t>、摘要是毕业设计或论文内容的简短陈述，第三人称口吻书写。</a:t>
            </a:r>
            <a:endParaRPr lang="zh-CN" altLang="en-US" sz="2000" dirty="0">
              <a:solidFill>
                <a:srgbClr val="FF0000"/>
              </a:solidFill>
              <a:latin typeface="方正黑体_GBK" panose="03000509000000000000" pitchFamily="65" charset="-122"/>
              <a:ea typeface="方正黑体_GBK" panose="03000509000000000000" pitchFamily="65" charset="-122"/>
            </a:endParaRPr>
          </a:p>
        </p:txBody>
      </p:sp>
      <p:pic>
        <p:nvPicPr>
          <p:cNvPr id="2" name="图片 1"/>
          <p:cNvPicPr>
            <a:picLocks noChangeAspect="1"/>
          </p:cNvPicPr>
          <p:nvPr>
            <p:custDataLst>
              <p:tags r:id="rId6"/>
            </p:custDataLst>
          </p:nvPr>
        </p:nvPicPr>
        <p:blipFill>
          <a:blip r:embed="rId7"/>
          <a:stretch>
            <a:fillRect/>
          </a:stretch>
        </p:blipFill>
        <p:spPr>
          <a:xfrm>
            <a:off x="6982460" y="2153920"/>
            <a:ext cx="4832350" cy="452945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PA" val="v4.1.3"/>
</p:tagLst>
</file>

<file path=ppt/tags/tag2.xml><?xml version="1.0" encoding="utf-8"?>
<p:tagLst xmlns:p="http://schemas.openxmlformats.org/presentationml/2006/main">
  <p:tag name="PA" val="v4.1.3"/>
</p:tagLst>
</file>

<file path=ppt/tags/tag3.xml><?xml version="1.0" encoding="utf-8"?>
<p:tagLst xmlns:p="http://schemas.openxmlformats.org/presentationml/2006/main">
  <p:tag name="PA" val="v4.1.3"/>
</p:tagLst>
</file>

<file path=ppt/tags/tag4.xml><?xml version="1.0" encoding="utf-8"?>
<p:tagLst xmlns:p="http://schemas.openxmlformats.org/presentationml/2006/main">
  <p:tag name="KSO_WM_UNIT_PLACING_PICTURE_USER_VIEWPORT" val="{&quot;height&quot;:9324,&quot;width&quot;:9948}"/>
</p:tagLst>
</file>

<file path=ppt/tags/tag5.xml><?xml version="1.0" encoding="utf-8"?>
<p:tagLst xmlns:p="http://schemas.openxmlformats.org/presentationml/2006/main">
  <p:tag name="KSO_WM_UNIT_PLACING_PICTURE_USER_VIEWPORT" val="{&quot;height&quot;:9324,&quot;width&quot;:9948}"/>
</p:tagLst>
</file>

<file path=ppt/tags/tag6.xml><?xml version="1.0" encoding="utf-8"?>
<p:tagLst xmlns:p="http://schemas.openxmlformats.org/presentationml/2006/main">
  <p:tag name="PA" val="v4.1.3"/>
</p:tagLst>
</file>

<file path=ppt/tags/tag7.xml><?xml version="1.0" encoding="utf-8"?>
<p:tagLst xmlns:p="http://schemas.openxmlformats.org/presentationml/2006/main">
  <p:tag name="PA" val="v4.1.3"/>
</p:tagLst>
</file>

<file path=ppt/tags/tag8.xml><?xml version="1.0" encoding="utf-8"?>
<p:tagLst xmlns:p="http://schemas.openxmlformats.org/presentationml/2006/main">
  <p:tag name="PA" val="v4.1.3"/>
</p:tagLst>
</file>

<file path=ppt/tags/tag9.xml><?xml version="1.0" encoding="utf-8"?>
<p:tagLst xmlns:p="http://schemas.openxmlformats.org/presentationml/2006/main">
  <p:tag name="KSO_WM_UNIT_TABLE_BEAUTIFY" val="smartTable{770f8ca0-12d4-465d-a7e9-61ac2f321b8f}"/>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3668</Words>
  <Application>WPS 演示</Application>
  <PresentationFormat>自定义</PresentationFormat>
  <Paragraphs>355</Paragraphs>
  <Slides>36</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36</vt:i4>
      </vt:variant>
    </vt:vector>
  </HeadingPairs>
  <TitlesOfParts>
    <vt:vector size="51" baseType="lpstr">
      <vt:lpstr>Arial</vt:lpstr>
      <vt:lpstr>宋体</vt:lpstr>
      <vt:lpstr>Wingdings</vt:lpstr>
      <vt:lpstr>微软雅黑</vt:lpstr>
      <vt:lpstr>方正粗宋_GBK</vt:lpstr>
      <vt:lpstr>Arial</vt:lpstr>
      <vt:lpstr>方正黑体_GBK</vt:lpstr>
      <vt:lpstr>Helvetica-Condensed-Black-Se</vt:lpstr>
      <vt:lpstr>方正颜真卿楷书 简繁</vt:lpstr>
      <vt:lpstr>Calibri</vt:lpstr>
      <vt:lpstr>Arial Unicode MS</vt:lpstr>
      <vt:lpstr>Calibri Light</vt:lpstr>
      <vt:lpstr>方正楷体_GBK</vt:lpstr>
      <vt:lpstr>等线</vt:lpstr>
      <vt:lpstr>Office 主题</vt:lpstr>
      <vt:lpstr>PowerPoint 演示文稿</vt:lpstr>
      <vt:lpstr>前  言</vt:lpstr>
      <vt:lpstr>PowerPoint 演示文稿</vt:lpstr>
      <vt:lpstr>PowerPoint 演示文稿</vt:lpstr>
      <vt:lpstr>一、大学生书写毕业设计（论文）的现实意义</vt:lpstr>
      <vt:lpstr>PowerPoint 演示文稿</vt:lpstr>
      <vt:lpstr>二、毕业设计（论文）格式规范</vt:lpstr>
      <vt:lpstr>二、毕业设计（论文）格式规范</vt:lpstr>
      <vt:lpstr>二、毕业设计（论文）格式规范</vt:lpstr>
      <vt:lpstr>二、毕业设计（论文）格式规范</vt:lpstr>
      <vt:lpstr>二、毕业设计（论文）格式规范</vt:lpstr>
      <vt:lpstr>二、毕业设计（论文）格式规范</vt:lpstr>
      <vt:lpstr>二、毕业设计（论文）格式规范</vt:lpstr>
      <vt:lpstr>二、毕业设计（论文）格式规范</vt:lpstr>
      <vt:lpstr>二、毕业设计（论文）格式规范</vt:lpstr>
      <vt:lpstr>二、毕业设计（论文）格式规范</vt:lpstr>
      <vt:lpstr>二、毕业设计（论文）格式规范</vt:lpstr>
      <vt:lpstr>二、毕业设计（论文）格式规范</vt:lpstr>
      <vt:lpstr>二、毕业设计（论文）格式规范</vt:lpstr>
      <vt:lpstr>二、毕业设计（论文）格式规范</vt:lpstr>
      <vt:lpstr>二、毕业设计（论文）格式规范</vt:lpstr>
      <vt:lpstr>二、毕业设计（论文）格式规范</vt:lpstr>
      <vt:lpstr>PowerPoint 演示文稿</vt:lpstr>
      <vt:lpstr>三、毕业设计（论文）要求与书写规范</vt:lpstr>
      <vt:lpstr>三、毕业设计（论文）要求与书写规范</vt:lpstr>
      <vt:lpstr>三、毕业设计（论文）要求与书写规范</vt:lpstr>
      <vt:lpstr>三、毕业设计（论文）要求与书写规范</vt:lpstr>
      <vt:lpstr>三、毕业设计（论文）要求与书写规范</vt:lpstr>
      <vt:lpstr>PowerPoint 演示文稿</vt:lpstr>
      <vt:lpstr>四、毕业设计（论文）装订规范</vt:lpstr>
      <vt:lpstr>四、毕业设计（论文）装订规范</vt:lpstr>
      <vt:lpstr>PowerPoint 演示文稿</vt:lpstr>
      <vt:lpstr>五、毕业设计（论文）时间进度及安排</vt:lpstr>
      <vt:lpstr>五、毕业设计（论文）时间进度及安排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星辰</cp:lastModifiedBy>
  <cp:revision>10</cp:revision>
  <dcterms:created xsi:type="dcterms:W3CDTF">2021-05-17T01:25:00Z</dcterms:created>
  <dcterms:modified xsi:type="dcterms:W3CDTF">2021-05-19T06:52:28Z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B61990109AEA48CDB64B0AE3CF89751C</vt:lpwstr>
  </property>
  <property fmtid="{D5CDD505-2E9C-101B-9397-08002B2CF9AE}" pid="3" name="KSOProductBuildVer">
    <vt:lpwstr>2052-11.1.0.10495</vt:lpwstr>
  </property>
</Properties>
</file>